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10"/>
  </p:notesMasterIdLst>
  <p:handoutMasterIdLst>
    <p:handoutMasterId r:id="rId11"/>
  </p:handoutMasterIdLst>
  <p:sldIdLst>
    <p:sldId id="4070" r:id="rId5"/>
    <p:sldId id="4071" r:id="rId6"/>
    <p:sldId id="4072" r:id="rId7"/>
    <p:sldId id="4073" r:id="rId8"/>
    <p:sldId id="4076" r:id="rId9"/>
  </p:sldIdLst>
  <p:sldSz cx="24382413" cy="13716000"/>
  <p:notesSz cx="6858000" cy="9144000"/>
  <p:embeddedFontLst>
    <p:embeddedFont>
      <p:font typeface="Bitter" pitchFamily="2" charset="77"/>
      <p:regular r:id="rId12"/>
      <p:bold r:id="rId13"/>
      <p:italic r:id="rId14"/>
      <p:boldItalic r:id="rId15"/>
    </p:embeddedFont>
    <p:embeddedFont>
      <p:font typeface="Bitter SemiBold" pitchFamily="2" charset="77"/>
      <p:regular r:id="rId16"/>
      <p:bold r:id="rId17"/>
      <p:italic r:id="rId18"/>
      <p:boldItalic r:id="rId19"/>
    </p:embeddedFont>
    <p:embeddedFont>
      <p:font typeface="Rubik" pitchFamily="2" charset="-79"/>
      <p:regular r:id="rId20"/>
      <p:bold r:id="rId21"/>
      <p:italic r:id="rId22"/>
      <p:boldItalic r:id="rId23"/>
    </p:embeddedFont>
    <p:embeddedFont>
      <p:font typeface="Rubik Medium" pitchFamily="2" charset="-79"/>
      <p:regular r:id="rId24"/>
      <p:italic r:id="rId25"/>
    </p:embeddedFont>
    <p:embeddedFont>
      <p:font typeface="Rubik SemiBold" pitchFamily="2" charset="-79"/>
      <p:regular r:id="rId26"/>
      <p:bold r:id="rId27"/>
      <p:italic r:id="rId28"/>
      <p:boldItalic r:id="rId29"/>
    </p:embeddedFont>
  </p:embeddedFontLst>
  <p:custDataLst>
    <p:tags r:id="rId3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4EB"/>
    <a:srgbClr val="F8EFF2"/>
    <a:srgbClr val="F6E3EA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74" autoAdjust="0"/>
    <p:restoredTop sz="89653" autoAdjust="0"/>
  </p:normalViewPr>
  <p:slideViewPr>
    <p:cSldViewPr snapToGrid="0">
      <p:cViewPr varScale="1">
        <p:scale>
          <a:sx n="108" d="100"/>
          <a:sy n="108" d="100"/>
        </p:scale>
        <p:origin x="456" y="240"/>
      </p:cViewPr>
      <p:guideLst/>
    </p:cSldViewPr>
  </p:slid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customXml" Target="../customXml/item3.xml"/><Relationship Id="rId21" Type="http://schemas.openxmlformats.org/officeDocument/2006/relationships/font" Target="fonts/font10.fntdata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24" Type="http://schemas.openxmlformats.org/officeDocument/2006/relationships/font" Target="fonts/font13.fntdata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tags" Target="tags/tag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24/05/2023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24/05/2023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2148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1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1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11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4" Type="http://schemas.openxmlformats.org/officeDocument/2006/relationships/image" Target="../media/image11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EC3623-AEB1-8E30-69F4-C79E264B72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09788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l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676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959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B76918F5-9385-DE67-C2B4-E2C35235EA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A07FC-3BEB-EA54-9988-986E20526F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62F17D-D797-19D5-5D5F-7BDCA87D0A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7239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dark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109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128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93B75-C43A-B3CE-9F1E-E7049E15FA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688096A6-E5FE-7F7D-C5B5-8A580ABBC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1E52F8-20F8-3EB8-AE78-9642B6050B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solidFill>
                  <a:schemeClr val="bg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0438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A313EA-0FA9-55BF-7E83-B4A4DC0D3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>
              <a:defRPr lang="en-GB"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06E36F28-7BE0-1F05-B910-0A302D9EA4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5742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tx1">
              <a:lumMod val="85000"/>
              <a:lumOff val="1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8FAD6-04C2-8AB6-296B-7297810A6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 algn="ctr">
              <a:defRPr lang="en-GB" sz="3200" b="1" i="0">
                <a:solidFill>
                  <a:schemeClr val="bg1"/>
                </a:solidFill>
                <a:latin typeface="Bitter SemiBold" pitchFamily="2" charset="77"/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A9344FD3-B60D-E438-37A1-C433270B2B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031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image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A16CB6B-48E1-C003-EA16-BF4457D85E1B}"/>
              </a:ext>
            </a:extLst>
          </p:cNvPr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1026839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6" name="Picture Placeholder 30">
            <a:extLst>
              <a:ext uri="{FF2B5EF4-FFF2-40B4-BE49-F238E27FC236}">
                <a16:creationId xmlns:a16="http://schemas.microsoft.com/office/drawing/2014/main" id="{1FC7D70F-B527-1B63-0644-DC9CA6CA9475}"/>
              </a:ext>
            </a:extLst>
          </p:cNvPr>
          <p:cNvSpPr>
            <a:spLocks noGrp="1" noChangeAspect="1"/>
          </p:cNvSpPr>
          <p:nvPr>
            <p:ph type="pic" sz="quarter" idx="55" hasCustomPrompt="1"/>
          </p:nvPr>
        </p:nvSpPr>
        <p:spPr>
          <a:xfrm>
            <a:off x="678417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2" name="Picture Placeholder 30">
            <a:extLst>
              <a:ext uri="{FF2B5EF4-FFF2-40B4-BE49-F238E27FC236}">
                <a16:creationId xmlns:a16="http://schemas.microsoft.com/office/drawing/2014/main" id="{C8FB4C9A-B1E3-C44F-2E08-4EE3907473EC}"/>
              </a:ext>
            </a:extLst>
          </p:cNvPr>
          <p:cNvSpPr>
            <a:spLocks noGrp="1" noChangeAspect="1"/>
          </p:cNvSpPr>
          <p:nvPr>
            <p:ph type="pic" sz="quarter" idx="58" hasCustomPrompt="1"/>
          </p:nvPr>
        </p:nvSpPr>
        <p:spPr>
          <a:xfrm>
            <a:off x="12554025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5" name="Picture Placeholder 30">
            <a:extLst>
              <a:ext uri="{FF2B5EF4-FFF2-40B4-BE49-F238E27FC236}">
                <a16:creationId xmlns:a16="http://schemas.microsoft.com/office/drawing/2014/main" id="{1E0C90C0-C688-D17A-77D6-D6D2CF088E65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1832829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EF660-226F-4C57-4135-13B126FEDB3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28244" y="10165209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CC0989F-E27F-C814-7AE2-C130186F666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028244" y="9495741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87973AF-CF57-495A-3CB9-E2B493CC249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78928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AF1F7EF-71A7-B011-F30A-D8D2C4602426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78928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5254DEB-F3E4-33ED-19C9-1DBF4F3EBAD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2550319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8270D6C-D8AE-5CB6-4EB1-080F960A4196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2550319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E884A73-3A3D-4D91-EF38-6F4E5FD4E081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32829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8194232-2185-5F55-298D-04798442424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32829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958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profile - images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5" name="Picture Placeholder 30">
            <a:extLst>
              <a:ext uri="{FF2B5EF4-FFF2-40B4-BE49-F238E27FC236}">
                <a16:creationId xmlns:a16="http://schemas.microsoft.com/office/drawing/2014/main" id="{0AC45CEC-C61B-4959-D463-EE48C943A6DC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20832763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876C880-A200-3B09-F61C-D3D4C404079B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20832762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EF15EB7-6B1C-24E8-8D5A-1E480997D27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20832762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4226BA25-C4EC-B293-A231-C5F08DCCAB9B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68100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23932A7-C4E7-9F14-4DC6-A411EC2931EE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681003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8B362BD5-7D77-7487-7B59-DCDBF611952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681003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5" name="Picture Placeholder 30">
            <a:extLst>
              <a:ext uri="{FF2B5EF4-FFF2-40B4-BE49-F238E27FC236}">
                <a16:creationId xmlns:a16="http://schemas.microsoft.com/office/drawing/2014/main" id="{D94B20DB-BE62-51B9-FF19-E7621C3ECD97}"/>
              </a:ext>
            </a:extLst>
          </p:cNvPr>
          <p:cNvSpPr>
            <a:spLocks noGrp="1" noChangeAspect="1"/>
          </p:cNvSpPr>
          <p:nvPr>
            <p:ph type="pic" sz="quarter" idx="87" hasCustomPrompt="1"/>
          </p:nvPr>
        </p:nvSpPr>
        <p:spPr>
          <a:xfrm>
            <a:off x="1278731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7" name="Picture Placeholder 30">
            <a:extLst>
              <a:ext uri="{FF2B5EF4-FFF2-40B4-BE49-F238E27FC236}">
                <a16:creationId xmlns:a16="http://schemas.microsoft.com/office/drawing/2014/main" id="{CE7C1128-F32C-F51E-3F09-23885521391B}"/>
              </a:ext>
            </a:extLst>
          </p:cNvPr>
          <p:cNvSpPr>
            <a:spLocks noGrp="1" noChangeAspect="1"/>
          </p:cNvSpPr>
          <p:nvPr>
            <p:ph type="pic" sz="quarter" idx="88" hasCustomPrompt="1"/>
          </p:nvPr>
        </p:nvSpPr>
        <p:spPr>
          <a:xfrm>
            <a:off x="876458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1661CF81-EF94-1046-B850-6B7CA54256A0}"/>
              </a:ext>
            </a:extLst>
          </p:cNvPr>
          <p:cNvSpPr>
            <a:spLocks noGrp="1" noChangeAspect="1"/>
          </p:cNvSpPr>
          <p:nvPr>
            <p:ph type="pic" sz="quarter" idx="89" hasCustomPrompt="1"/>
          </p:nvPr>
        </p:nvSpPr>
        <p:spPr>
          <a:xfrm>
            <a:off x="474186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9" name="Picture Placeholder 30">
            <a:extLst>
              <a:ext uri="{FF2B5EF4-FFF2-40B4-BE49-F238E27FC236}">
                <a16:creationId xmlns:a16="http://schemas.microsoft.com/office/drawing/2014/main" id="{E115D85E-2440-3CA0-2553-83667A63B82D}"/>
              </a:ext>
            </a:extLst>
          </p:cNvPr>
          <p:cNvSpPr>
            <a:spLocks noGrp="1" noChangeAspect="1"/>
          </p:cNvSpPr>
          <p:nvPr>
            <p:ph type="pic" sz="quarter" idx="90" hasCustomPrompt="1"/>
          </p:nvPr>
        </p:nvSpPr>
        <p:spPr>
          <a:xfrm>
            <a:off x="7191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B5D2C820-D96A-A571-8ADB-F3E6C302CBE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275238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98BE85E6-182F-EE33-CB37-44A7159C2CD5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1275238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C354F6C-C22C-3703-03AD-F73A92F0F0FC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729662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F785530-8224-D580-AC81-386CDF17C776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729662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DBDFEF58-0470-A0D3-B822-52BB08A82E0A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4706937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052304CB-5CBB-6E1D-1BFE-A0DC1B56463D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706937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0ED5E80E-C49A-F592-BA6D-40F86F28252D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719138" y="672213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E266D7-CF3A-3FFF-76D4-157EA2F27179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719138" y="637271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0" name="Picture Placeholder 30">
            <a:extLst>
              <a:ext uri="{FF2B5EF4-FFF2-40B4-BE49-F238E27FC236}">
                <a16:creationId xmlns:a16="http://schemas.microsoft.com/office/drawing/2014/main" id="{6CAC7117-9656-7137-6998-0895F7FA00B9}"/>
              </a:ext>
            </a:extLst>
          </p:cNvPr>
          <p:cNvSpPr>
            <a:spLocks noGrp="1" noChangeAspect="1"/>
          </p:cNvSpPr>
          <p:nvPr>
            <p:ph type="pic" sz="quarter" idx="99" hasCustomPrompt="1"/>
          </p:nvPr>
        </p:nvSpPr>
        <p:spPr>
          <a:xfrm>
            <a:off x="20832763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7254301C-DB0A-AE75-2CF1-1E2303312C10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20832762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2AB52FD3-1077-6C03-5216-6A3AEAFE89A0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20832762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3" name="Picture Placeholder 30">
            <a:extLst>
              <a:ext uri="{FF2B5EF4-FFF2-40B4-BE49-F238E27FC236}">
                <a16:creationId xmlns:a16="http://schemas.microsoft.com/office/drawing/2014/main" id="{02E63AD7-1099-83D3-484F-42FD70204F17}"/>
              </a:ext>
            </a:extLst>
          </p:cNvPr>
          <p:cNvSpPr>
            <a:spLocks noGrp="1" noChangeAspect="1"/>
          </p:cNvSpPr>
          <p:nvPr>
            <p:ph type="pic" sz="quarter" idx="102" hasCustomPrompt="1"/>
          </p:nvPr>
        </p:nvSpPr>
        <p:spPr>
          <a:xfrm>
            <a:off x="168100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9B0E22EB-06C4-A04C-21B5-7E85F2D164F8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1681003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5FB5522-B775-61D4-3C35-F496ECBF08B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681003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6" name="Picture Placeholder 30">
            <a:extLst>
              <a:ext uri="{FF2B5EF4-FFF2-40B4-BE49-F238E27FC236}">
                <a16:creationId xmlns:a16="http://schemas.microsoft.com/office/drawing/2014/main" id="{E7FE1B48-CDCC-C15C-65D9-FE8801B48238}"/>
              </a:ext>
            </a:extLst>
          </p:cNvPr>
          <p:cNvSpPr>
            <a:spLocks noGrp="1" noChangeAspect="1"/>
          </p:cNvSpPr>
          <p:nvPr>
            <p:ph type="pic" sz="quarter" idx="105" hasCustomPrompt="1"/>
          </p:nvPr>
        </p:nvSpPr>
        <p:spPr>
          <a:xfrm>
            <a:off x="1278731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7" name="Picture Placeholder 30">
            <a:extLst>
              <a:ext uri="{FF2B5EF4-FFF2-40B4-BE49-F238E27FC236}">
                <a16:creationId xmlns:a16="http://schemas.microsoft.com/office/drawing/2014/main" id="{DF63D30D-8176-FE03-7C70-E1B580B9AF52}"/>
              </a:ext>
            </a:extLst>
          </p:cNvPr>
          <p:cNvSpPr>
            <a:spLocks noGrp="1" noChangeAspect="1"/>
          </p:cNvSpPr>
          <p:nvPr>
            <p:ph type="pic" sz="quarter" idx="106" hasCustomPrompt="1"/>
          </p:nvPr>
        </p:nvSpPr>
        <p:spPr>
          <a:xfrm>
            <a:off x="876458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8" name="Picture Placeholder 30">
            <a:extLst>
              <a:ext uri="{FF2B5EF4-FFF2-40B4-BE49-F238E27FC236}">
                <a16:creationId xmlns:a16="http://schemas.microsoft.com/office/drawing/2014/main" id="{953573B7-971F-BC8A-0A62-3FC5DFB09485}"/>
              </a:ext>
            </a:extLst>
          </p:cNvPr>
          <p:cNvSpPr>
            <a:spLocks noGrp="1" noChangeAspect="1"/>
          </p:cNvSpPr>
          <p:nvPr>
            <p:ph type="pic" sz="quarter" idx="107" hasCustomPrompt="1"/>
          </p:nvPr>
        </p:nvSpPr>
        <p:spPr>
          <a:xfrm>
            <a:off x="474186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9" name="Picture Placeholder 30">
            <a:extLst>
              <a:ext uri="{FF2B5EF4-FFF2-40B4-BE49-F238E27FC236}">
                <a16:creationId xmlns:a16="http://schemas.microsoft.com/office/drawing/2014/main" id="{1580929C-9BB6-F4E9-6C71-9D44A5643339}"/>
              </a:ext>
            </a:extLst>
          </p:cNvPr>
          <p:cNvSpPr>
            <a:spLocks noGrp="1" noChangeAspect="1"/>
          </p:cNvSpPr>
          <p:nvPr>
            <p:ph type="pic" sz="quarter" idx="108" hasCustomPrompt="1"/>
          </p:nvPr>
        </p:nvSpPr>
        <p:spPr>
          <a:xfrm>
            <a:off x="7191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EAC3E0D-F3E2-6FA5-C40A-925C9D06360C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1275238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ADE1A2BD-E12A-E6A6-CCB7-4D2A97756EDB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1275238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64769D57-0050-A0BD-B63E-8B57A01C60B6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8729662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9C93F328-7772-1741-CEA6-D2A2543F461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8729662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2437C62-0187-38C4-8EFF-836FA4D971FE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4706937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DD3BAD0-C9DD-F084-54FE-14D6451AD10D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4706937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70C0130E-0D9A-28C7-827F-C16E7DE333BB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719138" y="11133689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DA91172-FC6F-330A-F098-DC191D80B827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719138" y="10692829"/>
            <a:ext cx="2795588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9471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and text backgrou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24143B-2CC5-166B-4F6A-84AB4E97B15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24382413" cy="13716000"/>
          </a:xfrm>
          <a:solidFill>
            <a:schemeClr val="tx1">
              <a:alpha val="2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background image</a:t>
            </a:r>
          </a:p>
          <a:p>
            <a:r>
              <a:rPr lang="en-DK" dirty="0"/>
              <a:t>e</a:t>
            </a:r>
          </a:p>
          <a:p>
            <a:endParaRPr lang="en-DK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0963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Topic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9066" y="12251418"/>
            <a:ext cx="11484767" cy="747032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2400" b="0" i="0">
                <a:solidFill>
                  <a:schemeClr val="bg2"/>
                </a:solidFill>
                <a:latin typeface="Rubik" pitchFamily="2" charset="-79"/>
                <a:ea typeface="Roboto" panose="02000000000000000000" pitchFamily="2" charset="0"/>
                <a:cs typeface="Rubik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url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1121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rgbClr val="F8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24/05/2023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B4F454-3DD4-9318-FFA9-051BFF466E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571078"/>
            <a:ext cx="8948878" cy="83452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78591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DA1823-0EFF-E275-0EE1-3ED11DE27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289210"/>
            <a:ext cx="8948878" cy="89089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tx1">
                    <a:lumMod val="65000"/>
                    <a:lumOff val="35000"/>
                  </a:schemeClr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24/05/2023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37104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24/05/2023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9219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2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20A67-54F2-C9C6-E775-46FE5F116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31863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0972392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s &amp; text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E31FB0-75F5-33D1-9DCD-8C685C08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B1C72214-151A-CBD2-496E-4FA5603B04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2198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EDDE9E8D-6AAF-8BBB-5F51-BE213F85C4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99570" y="484920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FEC55E47-BA76-A152-9F35-8F7CEEB388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82198" y="644281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6D590614-AF0E-C836-C198-05A1532E9F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799570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3" name="Picture Placeholder 20">
            <a:extLst>
              <a:ext uri="{FF2B5EF4-FFF2-40B4-BE49-F238E27FC236}">
                <a16:creationId xmlns:a16="http://schemas.microsoft.com/office/drawing/2014/main" id="{40E2A785-562D-362D-5006-81BE0E38EAC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6716942" y="643852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4" name="Picture Placeholder 20">
            <a:extLst>
              <a:ext uri="{FF2B5EF4-FFF2-40B4-BE49-F238E27FC236}">
                <a16:creationId xmlns:a16="http://schemas.microsoft.com/office/drawing/2014/main" id="{EDAB511C-1646-04BC-5924-8F83935E37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716941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5" name="Picture Placeholder 20">
            <a:extLst>
              <a:ext uri="{FF2B5EF4-FFF2-40B4-BE49-F238E27FC236}">
                <a16:creationId xmlns:a16="http://schemas.microsoft.com/office/drawing/2014/main" id="{2DDB37AC-B509-CC89-E177-EBBC3CFC78D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634313" y="484706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6" name="Picture Placeholder 20">
            <a:extLst>
              <a:ext uri="{FF2B5EF4-FFF2-40B4-BE49-F238E27FC236}">
                <a16:creationId xmlns:a16="http://schemas.microsoft.com/office/drawing/2014/main" id="{01880B7F-144E-0641-CF46-6582A0F1A24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634312" y="166199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7" name="Picture Placeholder 20">
            <a:extLst>
              <a:ext uri="{FF2B5EF4-FFF2-40B4-BE49-F238E27FC236}">
                <a16:creationId xmlns:a16="http://schemas.microsoft.com/office/drawing/2014/main" id="{726FCF11-EC64-C882-351C-AE53688D0D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9634311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F127E-8348-D9E3-F04F-06AD05D92F6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109788" y="3257550"/>
            <a:ext cx="7200900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3633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A38465-F83C-4EAB-BEF4-CB410BEB9B77}"/>
              </a:ext>
            </a:extLst>
          </p:cNvPr>
          <p:cNvSpPr/>
          <p:nvPr userDrawn="1"/>
        </p:nvSpPr>
        <p:spPr>
          <a:xfrm>
            <a:off x="372533" y="372533"/>
            <a:ext cx="23638934" cy="129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333D84-D3DD-4354-B355-8BFE4E295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l="972" t="-3359" r="495" b="50023"/>
          <a:stretch/>
        </p:blipFill>
        <p:spPr>
          <a:xfrm>
            <a:off x="370946" y="389467"/>
            <a:ext cx="23638934" cy="646853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63437A-0B4B-4D25-9272-4D3F1F480B3A}"/>
              </a:ext>
            </a:extLst>
          </p:cNvPr>
          <p:cNvCxnSpPr/>
          <p:nvPr userDrawn="1"/>
        </p:nvCxnSpPr>
        <p:spPr>
          <a:xfrm>
            <a:off x="11637790" y="2093494"/>
            <a:ext cx="1106834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398C493-2CCF-430C-A839-756366D52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196" y="2393956"/>
            <a:ext cx="22629927" cy="162218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add divider title text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4C0A6BC-B51E-449F-B182-AB424A3345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7211" y="4200527"/>
            <a:ext cx="11584820" cy="1019174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normAutofit/>
          </a:bodyPr>
          <a:lstStyle>
            <a:lvl1pPr marL="0" indent="0" algn="ctr">
              <a:buNone/>
              <a:defRPr lang="en-US" sz="2800" smtClean="0">
                <a:solidFill>
                  <a:schemeClr val="accent1"/>
                </a:solidFill>
              </a:defRPr>
            </a:lvl1pPr>
            <a:lvl2pPr marL="457177" indent="0">
              <a:buNone/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 algn="ctr"/>
            <a:r>
              <a:rPr lang="en-US"/>
              <a:t>Click to add any additional text if needed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F37618D6-E865-4D1E-9A38-6A74CFAC3A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0946" y="6857999"/>
            <a:ext cx="23638934" cy="64685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79381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- legac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4EACB-E6FB-37F0-74BD-6181F7C29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57715-55A6-8482-065D-6E37A074341E}"/>
              </a:ext>
            </a:extLst>
          </p:cNvPr>
          <p:cNvSpPr/>
          <p:nvPr userDrawn="1"/>
        </p:nvSpPr>
        <p:spPr>
          <a:xfrm>
            <a:off x="2" y="6954224"/>
            <a:ext cx="24382411" cy="4601189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C0ECA8-0117-8304-ADD4-3BF6A9391FC6}"/>
              </a:ext>
            </a:extLst>
          </p:cNvPr>
          <p:cNvSpPr/>
          <p:nvPr userDrawn="1"/>
        </p:nvSpPr>
        <p:spPr>
          <a:xfrm>
            <a:off x="-2178" y="-1"/>
            <a:ext cx="24382413" cy="694888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849F64-8A07-41F9-8894-0EE0BB52B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7405688"/>
            <a:ext cx="11124000" cy="3790800"/>
          </a:xfrm>
          <a:prstGeom prst="rect">
            <a:avLst/>
          </a:prstGeom>
        </p:spPr>
        <p:txBody>
          <a:bodyPr lIns="360000" anchor="ctr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7B40D71-1736-97D7-C304-5843F723A6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"/>
            <a:ext cx="24382413" cy="6588000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72000" tIns="72000" rIns="72000" bIns="1044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1D0A228-3007-7188-8589-94C48A55AB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536872" y="7405688"/>
            <a:ext cx="11110912" cy="3790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8304700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two levels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9185B8-DC54-A513-D592-EF4C531D96B7}"/>
              </a:ext>
            </a:extLst>
          </p:cNvPr>
          <p:cNvSpPr/>
          <p:nvPr userDrawn="1"/>
        </p:nvSpPr>
        <p:spPr>
          <a:xfrm>
            <a:off x="0" y="-45"/>
            <a:ext cx="12191206" cy="1155545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b="0" i="0" dirty="0">
              <a:latin typeface="Rubik" pitchFamily="2" charset="-79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191207" y="-45"/>
            <a:ext cx="12191206" cy="11555454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6BA76B2-A261-4CFB-B331-B23667791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3257550"/>
            <a:ext cx="10764000" cy="4148131"/>
          </a:xfrm>
          <a:prstGeom prst="rect">
            <a:avLst/>
          </a:prstGeom>
          <a:noFill/>
        </p:spPr>
        <p:txBody>
          <a:bodyPr lIns="252000" tIns="180000" rIns="180000" bIns="180000" anchor="ctr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0520B0-C266-427C-AAEA-F49ADDE2480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77315A0-F34A-348A-F585-0964704E91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6" y="7780338"/>
            <a:ext cx="10763250" cy="3409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18852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62B73B7-2F0B-596D-7EDB-AB09725D34BB}"/>
              </a:ext>
            </a:extLst>
          </p:cNvPr>
          <p:cNvSpPr/>
          <p:nvPr userDrawn="1"/>
        </p:nvSpPr>
        <p:spPr>
          <a:xfrm>
            <a:off x="669925" y="8173324"/>
            <a:ext cx="15123600" cy="338209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CED5DF75-175C-72E1-BFF4-DFA8460428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57548"/>
            <a:ext cx="11484767" cy="4918809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28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D201B734-4230-2B11-791C-884919C691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1205" y="3257550"/>
            <a:ext cx="7884769" cy="8297864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>
              <a:defRPr lang="en-GB" sz="2400" dirty="0" smtClean="0">
                <a:solidFill>
                  <a:schemeClr val="accent5"/>
                </a:solidFill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SzTx/>
              <a:buNone/>
              <a:tabLst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82A5F78-DBD1-3BB0-7933-FC1E3ADCB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DD7C7F-453A-D812-FC36-28AC1240FC9E}"/>
              </a:ext>
            </a:extLst>
          </p:cNvPr>
          <p:cNvSpPr/>
          <p:nvPr userDrawn="1"/>
        </p:nvSpPr>
        <p:spPr>
          <a:xfrm>
            <a:off x="12191205" y="3241536"/>
            <a:ext cx="3600000" cy="493178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5B61B278-1CF5-FED8-2765-33B0D1F8DF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6821" y="8605885"/>
            <a:ext cx="10764001" cy="2520000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30000"/>
              </a:lnSpc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0" indent="0">
              <a:lnSpc>
                <a:spcPct val="130000"/>
              </a:lnSpc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0" indent="0">
              <a:lnSpc>
                <a:spcPct val="13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25CFEF-5F35-B2E8-BAD8-F9367A09C4AE}"/>
              </a:ext>
            </a:extLst>
          </p:cNvPr>
          <p:cNvGrpSpPr/>
          <p:nvPr userDrawn="1"/>
        </p:nvGrpSpPr>
        <p:grpSpPr>
          <a:xfrm>
            <a:off x="13163319" y="6578542"/>
            <a:ext cx="1655772" cy="1655880"/>
            <a:chOff x="5581650" y="2971800"/>
            <a:chExt cx="914400" cy="9144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4B797F6-F089-7B9C-5D8D-A6D7D4264114}"/>
                </a:ext>
              </a:extLst>
            </p:cNvPr>
            <p:cNvSpPr/>
            <p:nvPr/>
          </p:nvSpPr>
          <p:spPr>
            <a:xfrm>
              <a:off x="5581650" y="2971800"/>
              <a:ext cx="914400" cy="914400"/>
            </a:xfrm>
            <a:prstGeom prst="ellipse">
              <a:avLst/>
            </a:prstGeom>
            <a:solidFill>
              <a:schemeClr val="bg1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  <p:sp>
          <p:nvSpPr>
            <p:cNvPr id="18" name="Arrow: Chevron 8">
              <a:extLst>
                <a:ext uri="{FF2B5EF4-FFF2-40B4-BE49-F238E27FC236}">
                  <a16:creationId xmlns:a16="http://schemas.microsoft.com/office/drawing/2014/main" id="{8A4D60F1-49E1-B5B0-FB24-049A5F127D24}"/>
                </a:ext>
              </a:extLst>
            </p:cNvPr>
            <p:cNvSpPr/>
            <p:nvPr/>
          </p:nvSpPr>
          <p:spPr>
            <a:xfrm>
              <a:off x="5887234" y="3237710"/>
              <a:ext cx="366712" cy="366712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12BDD-7F7B-BD53-B905-BE16A288F0D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84451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40"/>
            <a:ext cx="22969537" cy="146208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DE1CA3E-8E07-43D1-8EFE-5A36C3D085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66700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9558FF-EE5B-4B3D-B05F-C9F6432A95BB}"/>
              </a:ext>
            </a:extLst>
          </p:cNvPr>
          <p:cNvCxnSpPr>
            <a:cxnSpLocks/>
          </p:cNvCxnSpPr>
          <p:nvPr userDrawn="1"/>
        </p:nvCxnSpPr>
        <p:spPr>
          <a:xfrm>
            <a:off x="1047650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5662"/>
            <a:ext cx="20126325" cy="712788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A092AE0A-A9A8-C351-9490-0A2566AB76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08688" y="3283574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DD15198-08D6-E7E8-267B-0AB0955CF9D3}"/>
              </a:ext>
            </a:extLst>
          </p:cNvPr>
          <p:cNvCxnSpPr>
            <a:cxnSpLocks/>
          </p:cNvCxnSpPr>
          <p:nvPr userDrawn="1"/>
        </p:nvCxnSpPr>
        <p:spPr>
          <a:xfrm>
            <a:off x="6795988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7961B20B-7DF6-5C00-09B8-024EA84D2D0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2584171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F103CA6-B81F-A5D8-833D-B23FA5DE0326}"/>
              </a:ext>
            </a:extLst>
          </p:cNvPr>
          <p:cNvCxnSpPr>
            <a:cxnSpLocks/>
          </p:cNvCxnSpPr>
          <p:nvPr userDrawn="1"/>
        </p:nvCxnSpPr>
        <p:spPr>
          <a:xfrm>
            <a:off x="12569725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E824374E-DB8B-8BD9-234F-7C1C2353B4E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311713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0CE754B-3AE9-6028-6CD9-E2AF51869088}"/>
              </a:ext>
            </a:extLst>
          </p:cNvPr>
          <p:cNvCxnSpPr>
            <a:cxnSpLocks/>
          </p:cNvCxnSpPr>
          <p:nvPr userDrawn="1"/>
        </p:nvCxnSpPr>
        <p:spPr>
          <a:xfrm>
            <a:off x="18292663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17FC7-E5C9-887A-B587-C3740A007A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38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25BC8C8-8D84-7D81-467F-E47015523C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822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A9C62F0-B6D5-A341-94B4-E654F5BA169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32869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F5C3061-CE67-BB97-A091-DCE60FFED45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577082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09713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F68079-C76E-9A93-BB94-99E78362D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ADEE6A4A-2EC0-F74D-5F72-DD0F707D90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11484768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8F74ECA-B1B6-C2DD-7434-69ABC0AE46ED}"/>
              </a:ext>
            </a:extLst>
          </p:cNvPr>
          <p:cNvCxnSpPr>
            <a:cxnSpLocks/>
          </p:cNvCxnSpPr>
          <p:nvPr userDrawn="1"/>
        </p:nvCxnSpPr>
        <p:spPr>
          <a:xfrm flipV="1">
            <a:off x="706438" y="7045199"/>
            <a:ext cx="11484768" cy="2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2F48D2C6-8106-58E9-CB94-E53D116044F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311974" y="3257550"/>
            <a:ext cx="5364001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FD3F7FE-5AFD-1B6B-77E9-EC9E28DFF3EE}"/>
              </a:ext>
            </a:extLst>
          </p:cNvPr>
          <p:cNvCxnSpPr>
            <a:cxnSpLocks/>
          </p:cNvCxnSpPr>
          <p:nvPr userDrawn="1"/>
        </p:nvCxnSpPr>
        <p:spPr>
          <a:xfrm>
            <a:off x="18292926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8261BA62-E900-1184-2E97-753093E1142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551728" y="3257550"/>
            <a:ext cx="5349396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88E046C-992D-0BB3-DAE3-5942DF581CB0}"/>
              </a:ext>
            </a:extLst>
          </p:cNvPr>
          <p:cNvCxnSpPr>
            <a:cxnSpLocks/>
          </p:cNvCxnSpPr>
          <p:nvPr userDrawn="1"/>
        </p:nvCxnSpPr>
        <p:spPr>
          <a:xfrm>
            <a:off x="12537124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42D7A-BFF4-12E0-3A86-7AED1D87134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438" y="7407275"/>
            <a:ext cx="11483975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7F604D9-B248-C9E0-3AC0-EC9D8939D6C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537125" y="7407275"/>
            <a:ext cx="5414326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177ECBD-10F8-3107-5BBD-5EAACF7F0D1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292926" y="7407275"/>
            <a:ext cx="5364000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30083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1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01356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2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50090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cha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4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8971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18870-C0D2-0289-AB19-15E4A66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t>24/05/2023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330F2A-58E9-4D30-2DF5-D973892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t>‹#›</a:t>
            </a:fld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463E-E43F-DDBD-29C5-50264213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92578309"/>
      </p:ext>
    </p:extLst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3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24667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8" y="3257550"/>
            <a:ext cx="22969538" cy="3427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9650" y="7405689"/>
            <a:ext cx="17283113" cy="4149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4769DA-4874-9BE6-B599-D3B3E3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5/24/23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0FCF8F-3D12-2C2F-9C33-9F9FB80C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372AB4-83B4-5FE6-4067-AB2E60F3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85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438" y="3270258"/>
            <a:ext cx="11129208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46767" y="3270252"/>
            <a:ext cx="11129207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86E62C-E059-2543-3439-738DD31A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5/24/23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19CD230-CF64-5E7A-95A8-8C6CE56E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8A44A3-61E6-51AE-E0CC-9A759F1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7E7A4A-4032-B5B8-EB0E-555AA0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170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1" y="3270250"/>
            <a:ext cx="11123843" cy="1406520"/>
          </a:xfrm>
          <a:prstGeom prst="rect">
            <a:avLst/>
          </a:prstGeom>
        </p:spPr>
        <p:txBody>
          <a:bodyPr lIns="36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  <a:cs typeface="Rubik SemiBold" pitchFamily="2" charset="-79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71" y="5029218"/>
            <a:ext cx="11123843" cy="6526201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44200" y="3270250"/>
            <a:ext cx="11123842" cy="1406515"/>
          </a:xfrm>
          <a:prstGeom prst="rect">
            <a:avLst/>
          </a:prstGeom>
        </p:spPr>
        <p:txBody>
          <a:bodyPr lIns="360000" rIns="9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44199" y="5029213"/>
            <a:ext cx="11123841" cy="6526200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6F9A879-D683-E7DD-2950-E801B75C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5/24/23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3E26E5-95DB-DFA7-0027-980DA08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BDFE52-C892-4960-3A8A-2B9B8779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17B40B-F536-62FC-029A-1D9B618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14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5/24/23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9" y="1074738"/>
            <a:ext cx="9310959" cy="352438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50" y="1074739"/>
            <a:ext cx="12912724" cy="1048067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139" y="5327649"/>
            <a:ext cx="9310688" cy="6227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495614-5246-564F-2E48-1464563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5/24/23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DA96CE-4360-ABC3-5901-7D03AB08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1081AF-46CC-9871-0051-84767126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056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82843" y="1074739"/>
            <a:ext cx="13993132" cy="104806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F181B5-CF20-B7EE-BFBC-ED85B8E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074739"/>
            <a:ext cx="8616405" cy="38929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697A69-5C84-6B36-7672-9553F731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38" y="5327650"/>
            <a:ext cx="8604250" cy="6227763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930809-2E23-55F1-6CC4-DC02627C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5/24/23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8C172-B1EF-1A0D-2C65-5C5C507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14790E-488E-2C13-95B2-709C3429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018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56837" cy="1462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7" y="3257550"/>
            <a:ext cx="22969537" cy="8297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FFF03D6-67FD-DDAF-3CC8-DDB97F7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5/24/23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829B03-B83E-3DAC-381F-CC145094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20DC17-CBC0-B435-6E3F-6C98F8E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429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79276" y="1074740"/>
            <a:ext cx="7883999" cy="10480673"/>
          </a:xfrm>
          <a:prstGeom prst="rect">
            <a:avLst/>
          </a:prstGeo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8" y="1074739"/>
            <a:ext cx="14365288" cy="1047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38C285-16D9-22AD-6F61-6DBF9020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553BA-CAFF-E11C-7C43-3C6FABE1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5/24/23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ADF053-EE38-DB21-8098-13B5B8A9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53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5/24/23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136552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4A5F-C873-4F0E-9E5A-34F86096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9"/>
            <a:ext cx="21566187" cy="1462086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16C3-064B-42A2-A420-78C79A2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788" y="5327651"/>
            <a:ext cx="8640762" cy="41592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5847F-362D-4D61-A38C-6A82B96E853F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F388-92B3-A47A-EFBA-54991112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24/05/2023</a:t>
            </a:fld>
            <a:endParaRPr lang="en-D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B3D82-BEF3-B0FF-EE57-B2A01FF6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29B8E-4E72-3EE5-EB0D-3A669D3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2FCB77-5C88-6CE9-DADC-465ED23FA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0413" y="3257550"/>
            <a:ext cx="10082212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301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D1480F-73E2-8A98-8772-80232EF43E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9419D-758F-414D-B4CF-679E735F9A19}"/>
              </a:ext>
            </a:extLst>
          </p:cNvPr>
          <p:cNvCxnSpPr>
            <a:cxnSpLocks/>
          </p:cNvCxnSpPr>
          <p:nvPr userDrawn="1"/>
        </p:nvCxnSpPr>
        <p:spPr>
          <a:xfrm>
            <a:off x="687388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BDA6F2B-5039-46EC-92F8-B09302BDBF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38000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F7E229-89D8-B311-01B5-71B85323689E}"/>
              </a:ext>
            </a:extLst>
          </p:cNvPr>
          <p:cNvCxnSpPr>
            <a:cxnSpLocks/>
          </p:cNvCxnSpPr>
          <p:nvPr userDrawn="1"/>
        </p:nvCxnSpPr>
        <p:spPr>
          <a:xfrm>
            <a:off x="8518950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BE96AD9-27EB-4E16-59A5-AE89FBEF868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50512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AE3EC-E8C9-BD37-22D6-3FE962D08E11}"/>
              </a:ext>
            </a:extLst>
          </p:cNvPr>
          <p:cNvCxnSpPr>
            <a:cxnSpLocks/>
          </p:cNvCxnSpPr>
          <p:nvPr userDrawn="1"/>
        </p:nvCxnSpPr>
        <p:spPr>
          <a:xfrm>
            <a:off x="16331462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5A5B-6E10-C0A8-7993-ACEEA4C853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97750"/>
            <a:ext cx="7308000" cy="41576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14D335-FE50-BD73-453D-CBB9D2488A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411548"/>
            <a:ext cx="7308000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028102-8217-53B4-A6DC-3EAFAE6D11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411548"/>
            <a:ext cx="7312763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7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607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6" y="12283937"/>
            <a:ext cx="12192436" cy="72072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txBody>
          <a:bodyPr/>
          <a:lstStyle>
            <a:lvl1pPr marL="648000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8338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8993" y="7397750"/>
            <a:ext cx="8641557" cy="208915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24/05/2023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4CE6BF-C925-5971-8A10-47251A6A99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09788" y="5327650"/>
            <a:ext cx="8640762" cy="2070100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800" b="1" i="0">
                <a:solidFill>
                  <a:schemeClr val="accent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here to add text for your presentation title</a:t>
            </a:r>
            <a:endParaRPr lang="en-DK" dirty="0"/>
          </a:p>
        </p:txBody>
      </p:sp>
      <p:pic>
        <p:nvPicPr>
          <p:cNvPr id="11" name="Picture 10" descr="Text, logo&#10;&#10;Description automatically generated">
            <a:extLst>
              <a:ext uri="{FF2B5EF4-FFF2-40B4-BE49-F238E27FC236}">
                <a16:creationId xmlns:a16="http://schemas.microsoft.com/office/drawing/2014/main" id="{8E1A8DD7-566C-720E-F3D7-96F62477D0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71" y="817558"/>
            <a:ext cx="5741592" cy="20095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8661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9E4D631C-F528-4017-A823-9E589D63C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</a:blip>
          <a:srcRect l="11720" r="4004" b="724"/>
          <a:stretch/>
        </p:blipFill>
        <p:spPr>
          <a:xfrm>
            <a:off x="0" y="0"/>
            <a:ext cx="24382413" cy="1371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406FCF-E2CF-4466-A3B6-A4E7281EC983}"/>
              </a:ext>
            </a:extLst>
          </p:cNvPr>
          <p:cNvSpPr/>
          <p:nvPr userDrawn="1"/>
        </p:nvSpPr>
        <p:spPr>
          <a:xfrm>
            <a:off x="12209462" y="5335958"/>
            <a:ext cx="11483975" cy="414300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95EB8-8670-42B0-B793-AA964729EFA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2569449" y="5688489"/>
            <a:ext cx="10764000" cy="2339348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defRPr lang="en-GB" sz="4800" b="1" i="0" cap="none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FE5FD6B-F392-4A63-A58F-5952EC6AE7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69448" y="8503432"/>
            <a:ext cx="10763999" cy="503536"/>
          </a:xfrm>
          <a:prstGeom prst="rect">
            <a:avLst/>
          </a:prstGeom>
        </p:spPr>
        <p:txBody>
          <a:bodyPr vert="horz" wrap="square" lIns="360000" tIns="45720" rIns="91440" bIns="45720" rtlCol="0" anchor="ctr">
            <a:spAutoFit/>
          </a:bodyPr>
          <a:lstStyle>
            <a:lvl1pPr marL="0" indent="0" algn="r">
              <a:buNone/>
              <a:defRPr lang="en-US" sz="2000" b="1" i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9DF9BE3C-CF79-406E-9DDB-390A497B45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35950" y="3257549"/>
            <a:ext cx="10044000" cy="82978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1188000"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5FC0525E-1A23-41A6-BFCA-B43A5EEC659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109788" y="2536825"/>
            <a:ext cx="355188" cy="1429534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28A991AA-89E6-CB2A-1E16-F799AB7E78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690" y="2557192"/>
            <a:ext cx="5914285" cy="20700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9B5195-A7E2-792C-1F4F-52C2D9F769D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24/05/2023</a:t>
            </a:fld>
            <a:endParaRPr lang="en-DK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1AFD51-488C-AAAA-3054-DF7557CF5F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8DF414-E7D0-EE02-C97A-194781F4C19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7911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24/05/2023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23" r:id="rId3"/>
    <p:sldLayoutId id="2147483724" r:id="rId4"/>
    <p:sldLayoutId id="2147483748" r:id="rId5"/>
    <p:sldLayoutId id="2147483749" r:id="rId6"/>
    <p:sldLayoutId id="2147483828" r:id="rId7"/>
    <p:sldLayoutId id="2147483754" r:id="rId8"/>
    <p:sldLayoutId id="2147483809" r:id="rId9"/>
    <p:sldLayoutId id="2147483811" r:id="rId10"/>
    <p:sldLayoutId id="2147483751" r:id="rId11"/>
    <p:sldLayoutId id="2147483750" r:id="rId12"/>
    <p:sldLayoutId id="2147483812" r:id="rId13"/>
    <p:sldLayoutId id="2147483810" r:id="rId14"/>
    <p:sldLayoutId id="2147483807" r:id="rId15"/>
    <p:sldLayoutId id="2147483761" r:id="rId16"/>
    <p:sldLayoutId id="2147483756" r:id="rId17"/>
    <p:sldLayoutId id="2147483755" r:id="rId18"/>
    <p:sldLayoutId id="2147483808" r:id="rId19"/>
    <p:sldLayoutId id="2147483760" r:id="rId20"/>
    <p:sldLayoutId id="2147483684" r:id="rId21"/>
    <p:sldLayoutId id="2147483822" r:id="rId22"/>
    <p:sldLayoutId id="2147483820" r:id="rId23"/>
    <p:sldLayoutId id="2147483821" r:id="rId24"/>
    <p:sldLayoutId id="2147483825" r:id="rId25"/>
    <p:sldLayoutId id="2147483826" r:id="rId26"/>
    <p:sldLayoutId id="2147483747" r:id="rId27"/>
    <p:sldLayoutId id="2147483757" r:id="rId28"/>
    <p:sldLayoutId id="2147483758" r:id="rId29"/>
    <p:sldLayoutId id="2147483759" r:id="rId30"/>
    <p:sldLayoutId id="2147483725" r:id="rId31"/>
    <p:sldLayoutId id="2147483726" r:id="rId32"/>
    <p:sldLayoutId id="2147483727" r:id="rId33"/>
    <p:sldLayoutId id="2147483728" r:id="rId34"/>
    <p:sldLayoutId id="2147483729" r:id="rId35"/>
    <p:sldLayoutId id="2147483730" r:id="rId36"/>
    <p:sldLayoutId id="2147483731" r:id="rId37"/>
    <p:sldLayoutId id="2147483732" r:id="rId38"/>
    <p:sldLayoutId id="2147483733" r:id="rId39"/>
    <p:sldLayoutId id="2147483670" r:id="rId40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7268DA7F-214B-B943-9163-E28F163F069A}"/>
              </a:ext>
            </a:extLst>
          </p:cNvPr>
          <p:cNvGrpSpPr/>
          <p:nvPr/>
        </p:nvGrpSpPr>
        <p:grpSpPr>
          <a:xfrm>
            <a:off x="8966314" y="1289772"/>
            <a:ext cx="5479158" cy="2327698"/>
            <a:chOff x="3227308" y="3271163"/>
            <a:chExt cx="18369080" cy="7803703"/>
          </a:xfrm>
        </p:grpSpPr>
        <p:sp>
          <p:nvSpPr>
            <p:cNvPr id="42" name="U-Turn Arrow 41">
              <a:extLst>
                <a:ext uri="{FF2B5EF4-FFF2-40B4-BE49-F238E27FC236}">
                  <a16:creationId xmlns:a16="http://schemas.microsoft.com/office/drawing/2014/main" id="{649C7C08-DB57-2A4C-977F-597A4FA644C1}"/>
                </a:ext>
              </a:extLst>
            </p:cNvPr>
            <p:cNvSpPr/>
            <p:nvPr/>
          </p:nvSpPr>
          <p:spPr>
            <a:xfrm>
              <a:off x="16824353" y="3271163"/>
              <a:ext cx="4772035" cy="4404917"/>
            </a:xfrm>
            <a:prstGeom prst="uturnArrow">
              <a:avLst>
                <a:gd name="adj1" fmla="val 20076"/>
                <a:gd name="adj2" fmla="val 19764"/>
                <a:gd name="adj3" fmla="val 23347"/>
                <a:gd name="adj4" fmla="val 49304"/>
                <a:gd name="adj5" fmla="val 99251"/>
              </a:avLst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Rubik" pitchFamily="2" charset="-79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85D7A06-498C-D846-8D84-240B42EBB1EA}"/>
                </a:ext>
              </a:extLst>
            </p:cNvPr>
            <p:cNvSpPr/>
            <p:nvPr/>
          </p:nvSpPr>
          <p:spPr>
            <a:xfrm>
              <a:off x="18007406" y="4453343"/>
              <a:ext cx="1975617" cy="1975613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chemeClr val="accent5"/>
            </a:solidFill>
            <a:ln w="19050">
              <a:noFill/>
              <a:prstDash val="sysDot"/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5665" tIns="365665" rIns="315934" bIns="315934" numCol="1" spcCol="1270" anchor="ctr" anchorCtr="0">
              <a:noAutofit/>
            </a:bodyPr>
            <a:lstStyle/>
            <a:p>
              <a:pPr algn="ctr" defTabSz="177755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dirty="0">
                <a:solidFill>
                  <a:schemeClr val="tx1"/>
                </a:solidFill>
                <a:latin typeface="Rubik" pitchFamily="2" charset="-79"/>
              </a:endParaRPr>
            </a:p>
          </p:txBody>
        </p:sp>
        <p:sp>
          <p:nvSpPr>
            <p:cNvPr id="44" name="U-Turn Arrow 43">
              <a:extLst>
                <a:ext uri="{FF2B5EF4-FFF2-40B4-BE49-F238E27FC236}">
                  <a16:creationId xmlns:a16="http://schemas.microsoft.com/office/drawing/2014/main" id="{E4CB9A2A-3C2B-E146-A51E-19F5779A5934}"/>
                </a:ext>
              </a:extLst>
            </p:cNvPr>
            <p:cNvSpPr/>
            <p:nvPr/>
          </p:nvSpPr>
          <p:spPr>
            <a:xfrm rot="10800000" flipH="1">
              <a:off x="13425094" y="6669949"/>
              <a:ext cx="4772035" cy="4404917"/>
            </a:xfrm>
            <a:prstGeom prst="uturnArrow">
              <a:avLst>
                <a:gd name="adj1" fmla="val 20076"/>
                <a:gd name="adj2" fmla="val 19764"/>
                <a:gd name="adj3" fmla="val 23347"/>
                <a:gd name="adj4" fmla="val 49304"/>
                <a:gd name="adj5" fmla="val 99251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Rubik" pitchFamily="2" charset="-79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C0773DC5-7C88-FC43-B3A9-E02704A0F417}"/>
                </a:ext>
              </a:extLst>
            </p:cNvPr>
            <p:cNvSpPr/>
            <p:nvPr/>
          </p:nvSpPr>
          <p:spPr>
            <a:xfrm rot="10800000" flipH="1">
              <a:off x="14608145" y="7917071"/>
              <a:ext cx="1975617" cy="1975613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chemeClr val="accent4"/>
            </a:solidFill>
            <a:ln w="19050">
              <a:noFill/>
              <a:prstDash val="sysDot"/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5665" tIns="365665" rIns="315934" bIns="315934" numCol="1" spcCol="1270" anchor="ctr" anchorCtr="0">
              <a:noAutofit/>
            </a:bodyPr>
            <a:lstStyle/>
            <a:p>
              <a:pPr algn="ctr" defTabSz="177755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dirty="0">
                <a:solidFill>
                  <a:schemeClr val="tx1"/>
                </a:solidFill>
                <a:latin typeface="Rubik" pitchFamily="2" charset="-79"/>
              </a:endParaRPr>
            </a:p>
          </p:txBody>
        </p:sp>
        <p:sp>
          <p:nvSpPr>
            <p:cNvPr id="46" name="U-Turn Arrow 45">
              <a:extLst>
                <a:ext uri="{FF2B5EF4-FFF2-40B4-BE49-F238E27FC236}">
                  <a16:creationId xmlns:a16="http://schemas.microsoft.com/office/drawing/2014/main" id="{6F3C4BC3-5CA7-7F42-B51B-83057882CB56}"/>
                </a:ext>
              </a:extLst>
            </p:cNvPr>
            <p:cNvSpPr/>
            <p:nvPr/>
          </p:nvSpPr>
          <p:spPr>
            <a:xfrm>
              <a:off x="10025830" y="3271163"/>
              <a:ext cx="4772035" cy="4404917"/>
            </a:xfrm>
            <a:prstGeom prst="uturnArrow">
              <a:avLst>
                <a:gd name="adj1" fmla="val 20076"/>
                <a:gd name="adj2" fmla="val 19764"/>
                <a:gd name="adj3" fmla="val 23347"/>
                <a:gd name="adj4" fmla="val 49304"/>
                <a:gd name="adj5" fmla="val 99251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Rubik" pitchFamily="2" charset="-79"/>
              </a:endParaRP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87635D5B-DD2A-5142-8C6B-5108DB65D75D}"/>
                </a:ext>
              </a:extLst>
            </p:cNvPr>
            <p:cNvSpPr/>
            <p:nvPr/>
          </p:nvSpPr>
          <p:spPr>
            <a:xfrm>
              <a:off x="11198639" y="4453343"/>
              <a:ext cx="1975617" cy="1975613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chemeClr val="accent3"/>
            </a:solidFill>
            <a:ln w="19050">
              <a:noFill/>
              <a:prstDash val="sysDot"/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5665" tIns="365665" rIns="315934" bIns="315934" numCol="1" spcCol="1270" anchor="ctr" anchorCtr="0">
              <a:noAutofit/>
            </a:bodyPr>
            <a:lstStyle/>
            <a:p>
              <a:pPr algn="ctr" defTabSz="177755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dirty="0">
                <a:solidFill>
                  <a:schemeClr val="tx1"/>
                </a:solidFill>
                <a:latin typeface="Rubik" pitchFamily="2" charset="-79"/>
              </a:endParaRPr>
            </a:p>
          </p:txBody>
        </p:sp>
        <p:sp>
          <p:nvSpPr>
            <p:cNvPr id="48" name="U-Turn Arrow 47">
              <a:extLst>
                <a:ext uri="{FF2B5EF4-FFF2-40B4-BE49-F238E27FC236}">
                  <a16:creationId xmlns:a16="http://schemas.microsoft.com/office/drawing/2014/main" id="{36465E95-2D6B-5042-A072-56A5A0498AFE}"/>
                </a:ext>
              </a:extLst>
            </p:cNvPr>
            <p:cNvSpPr/>
            <p:nvPr/>
          </p:nvSpPr>
          <p:spPr>
            <a:xfrm rot="10800000" flipH="1">
              <a:off x="6626571" y="6669949"/>
              <a:ext cx="4772035" cy="4404917"/>
            </a:xfrm>
            <a:prstGeom prst="uturnArrow">
              <a:avLst>
                <a:gd name="adj1" fmla="val 20076"/>
                <a:gd name="adj2" fmla="val 19764"/>
                <a:gd name="adj3" fmla="val 23347"/>
                <a:gd name="adj4" fmla="val 49304"/>
                <a:gd name="adj5" fmla="val 99251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Rubik" pitchFamily="2" charset="-79"/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0A1E9404-44BB-384E-B071-108875707295}"/>
                </a:ext>
              </a:extLst>
            </p:cNvPr>
            <p:cNvSpPr/>
            <p:nvPr/>
          </p:nvSpPr>
          <p:spPr>
            <a:xfrm rot="10800000" flipH="1">
              <a:off x="7809624" y="7917071"/>
              <a:ext cx="1975617" cy="1975613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chemeClr val="accent2"/>
            </a:solidFill>
            <a:ln w="19050">
              <a:noFill/>
              <a:prstDash val="sysDot"/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5665" tIns="365665" rIns="315934" bIns="315934" numCol="1" spcCol="1270" anchor="ctr" anchorCtr="0">
              <a:noAutofit/>
            </a:bodyPr>
            <a:lstStyle/>
            <a:p>
              <a:pPr algn="ctr" defTabSz="177755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dirty="0">
                <a:solidFill>
                  <a:schemeClr val="tx1"/>
                </a:solidFill>
                <a:latin typeface="Rubik" pitchFamily="2" charset="-79"/>
              </a:endParaRPr>
            </a:p>
          </p:txBody>
        </p:sp>
        <p:sp>
          <p:nvSpPr>
            <p:cNvPr id="50" name="U-Turn Arrow 49">
              <a:extLst>
                <a:ext uri="{FF2B5EF4-FFF2-40B4-BE49-F238E27FC236}">
                  <a16:creationId xmlns:a16="http://schemas.microsoft.com/office/drawing/2014/main" id="{F4D17ADF-A160-AC40-A287-E5E677AFDB50}"/>
                </a:ext>
              </a:extLst>
            </p:cNvPr>
            <p:cNvSpPr/>
            <p:nvPr/>
          </p:nvSpPr>
          <p:spPr>
            <a:xfrm>
              <a:off x="3227308" y="3271165"/>
              <a:ext cx="4772035" cy="4404917"/>
            </a:xfrm>
            <a:prstGeom prst="uturnArrow">
              <a:avLst>
                <a:gd name="adj1" fmla="val 20076"/>
                <a:gd name="adj2" fmla="val 19764"/>
                <a:gd name="adj3" fmla="val 23347"/>
                <a:gd name="adj4" fmla="val 49304"/>
                <a:gd name="adj5" fmla="val 99251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Rubik" pitchFamily="2" charset="-79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D4DE2B5C-AC48-8E4D-977E-9E597AA2DC55}"/>
                </a:ext>
              </a:extLst>
            </p:cNvPr>
            <p:cNvSpPr/>
            <p:nvPr/>
          </p:nvSpPr>
          <p:spPr>
            <a:xfrm>
              <a:off x="4410367" y="4453343"/>
              <a:ext cx="1975617" cy="1975613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noFill/>
              <a:prstDash val="sysDot"/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5665" tIns="365665" rIns="315934" bIns="315934" numCol="1" spcCol="1270" anchor="ctr" anchorCtr="0">
              <a:noAutofit/>
            </a:bodyPr>
            <a:lstStyle/>
            <a:p>
              <a:pPr algn="ctr" defTabSz="177755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dirty="0">
                <a:solidFill>
                  <a:schemeClr val="tx1"/>
                </a:solidFill>
                <a:latin typeface="Rubik" pitchFamily="2" charset="-79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92D408E-9A15-B849-949A-362A61E2401E}"/>
                </a:ext>
              </a:extLst>
            </p:cNvPr>
            <p:cNvSpPr/>
            <p:nvPr/>
          </p:nvSpPr>
          <p:spPr>
            <a:xfrm>
              <a:off x="4905903" y="4769380"/>
              <a:ext cx="984540" cy="13413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ea typeface="Roboto" charset="0"/>
                  <a:cs typeface="Rubik" pitchFamily="2" charset="-79"/>
                </a:rPr>
                <a:t>1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A6CC387-2CEA-7444-B832-D079CD71DA80}"/>
                </a:ext>
              </a:extLst>
            </p:cNvPr>
            <p:cNvSpPr/>
            <p:nvPr/>
          </p:nvSpPr>
          <p:spPr>
            <a:xfrm>
              <a:off x="8266185" y="8208792"/>
              <a:ext cx="1124267" cy="13413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ea typeface="Roboto" charset="0"/>
                  <a:cs typeface="Rubik" pitchFamily="2" charset="-79"/>
                </a:rPr>
                <a:t>2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F5672B4-69A8-444A-9731-4EECC10CCC38}"/>
                </a:ext>
              </a:extLst>
            </p:cNvPr>
            <p:cNvSpPr/>
            <p:nvPr/>
          </p:nvSpPr>
          <p:spPr>
            <a:xfrm>
              <a:off x="11621316" y="4747076"/>
              <a:ext cx="1135015" cy="13413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ea typeface="Roboto" charset="0"/>
                  <a:cs typeface="Rubik" pitchFamily="2" charset="-79"/>
                </a:rPr>
                <a:t>3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7741A5E-DA12-DD48-BF96-847B3D70034B}"/>
                </a:ext>
              </a:extLst>
            </p:cNvPr>
            <p:cNvSpPr/>
            <p:nvPr/>
          </p:nvSpPr>
          <p:spPr>
            <a:xfrm>
              <a:off x="15037049" y="8282065"/>
              <a:ext cx="1151141" cy="13413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ea typeface="Roboto" charset="0"/>
                  <a:cs typeface="Rubik" pitchFamily="2" charset="-79"/>
                </a:rPr>
                <a:t>4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5296696-07D3-CC42-8046-95C1FCB3EDAD}"/>
                </a:ext>
              </a:extLst>
            </p:cNvPr>
            <p:cNvSpPr/>
            <p:nvPr/>
          </p:nvSpPr>
          <p:spPr>
            <a:xfrm>
              <a:off x="18385073" y="4747076"/>
              <a:ext cx="1172637" cy="13413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ea typeface="Roboto" charset="0"/>
                  <a:cs typeface="Rubik" pitchFamily="2" charset="-79"/>
                </a:rPr>
                <a:t>5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DD8414F8-6F5B-CD44-8A4B-CF0EEDA80CE4}"/>
              </a:ext>
            </a:extLst>
          </p:cNvPr>
          <p:cNvGrpSpPr/>
          <p:nvPr/>
        </p:nvGrpSpPr>
        <p:grpSpPr>
          <a:xfrm>
            <a:off x="17633926" y="1028700"/>
            <a:ext cx="4535178" cy="3074542"/>
            <a:chOff x="6524003" y="4255502"/>
            <a:chExt cx="11329640" cy="7680727"/>
          </a:xfrm>
        </p:grpSpPr>
        <p:sp>
          <p:nvSpPr>
            <p:cNvPr id="117" name="Freeform: Shape 1341">
              <a:extLst>
                <a:ext uri="{FF2B5EF4-FFF2-40B4-BE49-F238E27FC236}">
                  <a16:creationId xmlns:a16="http://schemas.microsoft.com/office/drawing/2014/main" id="{234A0A26-C500-4F40-9729-99A6FC246EE9}"/>
                </a:ext>
              </a:extLst>
            </p:cNvPr>
            <p:cNvSpPr/>
            <p:nvPr/>
          </p:nvSpPr>
          <p:spPr>
            <a:xfrm>
              <a:off x="6524003" y="6253597"/>
              <a:ext cx="4193656" cy="368453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0" h="703">
                  <a:moveTo>
                    <a:pt x="795" y="370"/>
                  </a:moveTo>
                  <a:lnTo>
                    <a:pt x="612" y="685"/>
                  </a:lnTo>
                  <a:cubicBezTo>
                    <a:pt x="606" y="696"/>
                    <a:pt x="594" y="703"/>
                    <a:pt x="581" y="703"/>
                  </a:cubicBezTo>
                  <a:lnTo>
                    <a:pt x="218" y="703"/>
                  </a:lnTo>
                  <a:cubicBezTo>
                    <a:pt x="205" y="703"/>
                    <a:pt x="193" y="696"/>
                    <a:pt x="186" y="685"/>
                  </a:cubicBezTo>
                  <a:lnTo>
                    <a:pt x="4" y="370"/>
                  </a:lnTo>
                  <a:cubicBezTo>
                    <a:pt x="-1" y="358"/>
                    <a:pt x="-1" y="345"/>
                    <a:pt x="4" y="334"/>
                  </a:cubicBezTo>
                  <a:lnTo>
                    <a:pt x="186" y="19"/>
                  </a:lnTo>
                  <a:cubicBezTo>
                    <a:pt x="193" y="8"/>
                    <a:pt x="205" y="0"/>
                    <a:pt x="218" y="0"/>
                  </a:cubicBezTo>
                  <a:lnTo>
                    <a:pt x="581" y="0"/>
                  </a:lnTo>
                  <a:cubicBezTo>
                    <a:pt x="594" y="0"/>
                    <a:pt x="606" y="8"/>
                    <a:pt x="612" y="19"/>
                  </a:cubicBezTo>
                  <a:lnTo>
                    <a:pt x="780" y="311"/>
                  </a:lnTo>
                  <a:lnTo>
                    <a:pt x="795" y="334"/>
                  </a:lnTo>
                  <a:cubicBezTo>
                    <a:pt x="801" y="345"/>
                    <a:pt x="801" y="358"/>
                    <a:pt x="795" y="370"/>
                  </a:cubicBezTo>
                  <a:close/>
                </a:path>
              </a:pathLst>
            </a:custGeom>
            <a:solidFill>
              <a:schemeClr val="accent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54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Freeform: Shape 1341">
              <a:extLst>
                <a:ext uri="{FF2B5EF4-FFF2-40B4-BE49-F238E27FC236}">
                  <a16:creationId xmlns:a16="http://schemas.microsoft.com/office/drawing/2014/main" id="{25262E44-2BEE-A243-AA58-1139201ACB2D}"/>
                </a:ext>
              </a:extLst>
            </p:cNvPr>
            <p:cNvSpPr/>
            <p:nvPr/>
          </p:nvSpPr>
          <p:spPr>
            <a:xfrm>
              <a:off x="10091995" y="4255502"/>
              <a:ext cx="4193656" cy="368453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0" h="703">
                  <a:moveTo>
                    <a:pt x="795" y="370"/>
                  </a:moveTo>
                  <a:lnTo>
                    <a:pt x="612" y="685"/>
                  </a:lnTo>
                  <a:cubicBezTo>
                    <a:pt x="606" y="696"/>
                    <a:pt x="594" y="703"/>
                    <a:pt x="581" y="703"/>
                  </a:cubicBezTo>
                  <a:lnTo>
                    <a:pt x="218" y="703"/>
                  </a:lnTo>
                  <a:cubicBezTo>
                    <a:pt x="205" y="703"/>
                    <a:pt x="193" y="696"/>
                    <a:pt x="186" y="685"/>
                  </a:cubicBezTo>
                  <a:lnTo>
                    <a:pt x="4" y="370"/>
                  </a:lnTo>
                  <a:cubicBezTo>
                    <a:pt x="-1" y="358"/>
                    <a:pt x="-1" y="345"/>
                    <a:pt x="4" y="334"/>
                  </a:cubicBezTo>
                  <a:lnTo>
                    <a:pt x="186" y="19"/>
                  </a:lnTo>
                  <a:cubicBezTo>
                    <a:pt x="193" y="8"/>
                    <a:pt x="205" y="0"/>
                    <a:pt x="218" y="0"/>
                  </a:cubicBezTo>
                  <a:lnTo>
                    <a:pt x="581" y="0"/>
                  </a:lnTo>
                  <a:cubicBezTo>
                    <a:pt x="594" y="0"/>
                    <a:pt x="606" y="8"/>
                    <a:pt x="612" y="19"/>
                  </a:cubicBezTo>
                  <a:lnTo>
                    <a:pt x="780" y="311"/>
                  </a:lnTo>
                  <a:lnTo>
                    <a:pt x="795" y="334"/>
                  </a:lnTo>
                  <a:cubicBezTo>
                    <a:pt x="801" y="345"/>
                    <a:pt x="801" y="358"/>
                    <a:pt x="795" y="370"/>
                  </a:cubicBezTo>
                  <a:close/>
                </a:path>
              </a:pathLst>
            </a:custGeom>
            <a:solidFill>
              <a:schemeClr val="accent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54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Freeform: Shape 1341">
              <a:extLst>
                <a:ext uri="{FF2B5EF4-FFF2-40B4-BE49-F238E27FC236}">
                  <a16:creationId xmlns:a16="http://schemas.microsoft.com/office/drawing/2014/main" id="{547DCA5B-8A80-F94C-9AD9-81B9A35DFE65}"/>
                </a:ext>
              </a:extLst>
            </p:cNvPr>
            <p:cNvSpPr/>
            <p:nvPr/>
          </p:nvSpPr>
          <p:spPr>
            <a:xfrm>
              <a:off x="10091995" y="8251691"/>
              <a:ext cx="4193656" cy="368453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0" h="703">
                  <a:moveTo>
                    <a:pt x="795" y="370"/>
                  </a:moveTo>
                  <a:lnTo>
                    <a:pt x="612" y="685"/>
                  </a:lnTo>
                  <a:cubicBezTo>
                    <a:pt x="606" y="696"/>
                    <a:pt x="594" y="703"/>
                    <a:pt x="581" y="703"/>
                  </a:cubicBezTo>
                  <a:lnTo>
                    <a:pt x="218" y="703"/>
                  </a:lnTo>
                  <a:cubicBezTo>
                    <a:pt x="205" y="703"/>
                    <a:pt x="193" y="696"/>
                    <a:pt x="186" y="685"/>
                  </a:cubicBezTo>
                  <a:lnTo>
                    <a:pt x="4" y="370"/>
                  </a:lnTo>
                  <a:cubicBezTo>
                    <a:pt x="-1" y="358"/>
                    <a:pt x="-1" y="345"/>
                    <a:pt x="4" y="334"/>
                  </a:cubicBezTo>
                  <a:lnTo>
                    <a:pt x="186" y="19"/>
                  </a:lnTo>
                  <a:cubicBezTo>
                    <a:pt x="193" y="8"/>
                    <a:pt x="205" y="0"/>
                    <a:pt x="218" y="0"/>
                  </a:cubicBezTo>
                  <a:lnTo>
                    <a:pt x="581" y="0"/>
                  </a:lnTo>
                  <a:cubicBezTo>
                    <a:pt x="594" y="0"/>
                    <a:pt x="606" y="8"/>
                    <a:pt x="612" y="19"/>
                  </a:cubicBezTo>
                  <a:lnTo>
                    <a:pt x="780" y="311"/>
                  </a:lnTo>
                  <a:lnTo>
                    <a:pt x="795" y="334"/>
                  </a:lnTo>
                  <a:cubicBezTo>
                    <a:pt x="801" y="345"/>
                    <a:pt x="801" y="358"/>
                    <a:pt x="795" y="370"/>
                  </a:cubicBezTo>
                  <a:close/>
                </a:path>
              </a:pathLst>
            </a:custGeom>
            <a:solidFill>
              <a:schemeClr val="accent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54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Freeform: Shape 1341">
              <a:extLst>
                <a:ext uri="{FF2B5EF4-FFF2-40B4-BE49-F238E27FC236}">
                  <a16:creationId xmlns:a16="http://schemas.microsoft.com/office/drawing/2014/main" id="{89075174-9CB4-224B-9A46-EEFC94E0327F}"/>
                </a:ext>
              </a:extLst>
            </p:cNvPr>
            <p:cNvSpPr/>
            <p:nvPr/>
          </p:nvSpPr>
          <p:spPr>
            <a:xfrm>
              <a:off x="13659987" y="6253597"/>
              <a:ext cx="4193656" cy="368453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00" h="703">
                  <a:moveTo>
                    <a:pt x="795" y="370"/>
                  </a:moveTo>
                  <a:lnTo>
                    <a:pt x="612" y="685"/>
                  </a:lnTo>
                  <a:cubicBezTo>
                    <a:pt x="606" y="696"/>
                    <a:pt x="594" y="703"/>
                    <a:pt x="581" y="703"/>
                  </a:cubicBezTo>
                  <a:lnTo>
                    <a:pt x="218" y="703"/>
                  </a:lnTo>
                  <a:cubicBezTo>
                    <a:pt x="205" y="703"/>
                    <a:pt x="193" y="696"/>
                    <a:pt x="186" y="685"/>
                  </a:cubicBezTo>
                  <a:lnTo>
                    <a:pt x="4" y="370"/>
                  </a:lnTo>
                  <a:cubicBezTo>
                    <a:pt x="-1" y="358"/>
                    <a:pt x="-1" y="345"/>
                    <a:pt x="4" y="334"/>
                  </a:cubicBezTo>
                  <a:lnTo>
                    <a:pt x="186" y="19"/>
                  </a:lnTo>
                  <a:cubicBezTo>
                    <a:pt x="193" y="8"/>
                    <a:pt x="205" y="0"/>
                    <a:pt x="218" y="0"/>
                  </a:cubicBezTo>
                  <a:lnTo>
                    <a:pt x="581" y="0"/>
                  </a:lnTo>
                  <a:cubicBezTo>
                    <a:pt x="594" y="0"/>
                    <a:pt x="606" y="8"/>
                    <a:pt x="612" y="19"/>
                  </a:cubicBezTo>
                  <a:lnTo>
                    <a:pt x="780" y="311"/>
                  </a:lnTo>
                  <a:lnTo>
                    <a:pt x="795" y="334"/>
                  </a:lnTo>
                  <a:cubicBezTo>
                    <a:pt x="801" y="345"/>
                    <a:pt x="801" y="358"/>
                    <a:pt x="795" y="370"/>
                  </a:cubicBezTo>
                  <a:close/>
                </a:path>
              </a:pathLst>
            </a:custGeom>
            <a:solidFill>
              <a:schemeClr val="accent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54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B59F3426-33A5-A740-95A2-D61631349A58}"/>
                </a:ext>
              </a:extLst>
            </p:cNvPr>
            <p:cNvSpPr txBox="1"/>
            <p:nvPr/>
          </p:nvSpPr>
          <p:spPr>
            <a:xfrm>
              <a:off x="8206675" y="7050469"/>
              <a:ext cx="1242669" cy="20759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spc="600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A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70482E23-E897-8946-84BF-9136737EE050}"/>
                </a:ext>
              </a:extLst>
            </p:cNvPr>
            <p:cNvSpPr txBox="1"/>
            <p:nvPr/>
          </p:nvSpPr>
          <p:spPr>
            <a:xfrm>
              <a:off x="11714860" y="5052373"/>
              <a:ext cx="1242669" cy="20759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spc="600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B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732D585-B044-4C4B-9563-58260C2B7A0E}"/>
                </a:ext>
              </a:extLst>
            </p:cNvPr>
            <p:cNvSpPr txBox="1"/>
            <p:nvPr/>
          </p:nvSpPr>
          <p:spPr>
            <a:xfrm>
              <a:off x="11714860" y="9048562"/>
              <a:ext cx="1242669" cy="20759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spc="600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C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ADA8546-46D4-4D49-8D14-BF49743AA8F1}"/>
                </a:ext>
              </a:extLst>
            </p:cNvPr>
            <p:cNvSpPr txBox="1"/>
            <p:nvPr/>
          </p:nvSpPr>
          <p:spPr>
            <a:xfrm>
              <a:off x="15282852" y="7050469"/>
              <a:ext cx="1242669" cy="20759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spc="600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D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A4895632-34D2-6643-89CE-5B603F6FBCB2}"/>
              </a:ext>
            </a:extLst>
          </p:cNvPr>
          <p:cNvGrpSpPr/>
          <p:nvPr/>
        </p:nvGrpSpPr>
        <p:grpSpPr>
          <a:xfrm>
            <a:off x="2710337" y="5396535"/>
            <a:ext cx="2768570" cy="2764276"/>
            <a:chOff x="8641170" y="4690177"/>
            <a:chExt cx="7095305" cy="7084305"/>
          </a:xfrm>
        </p:grpSpPr>
        <p:sp>
          <p:nvSpPr>
            <p:cNvPr id="138" name="Teardrop 137">
              <a:extLst>
                <a:ext uri="{FF2B5EF4-FFF2-40B4-BE49-F238E27FC236}">
                  <a16:creationId xmlns:a16="http://schemas.microsoft.com/office/drawing/2014/main" id="{C6122D17-DB7C-A84C-81B3-D3B6D7255B3B}"/>
                </a:ext>
              </a:extLst>
            </p:cNvPr>
            <p:cNvSpPr/>
            <p:nvPr/>
          </p:nvSpPr>
          <p:spPr>
            <a:xfrm>
              <a:off x="8641170" y="8409929"/>
              <a:ext cx="3364553" cy="3364553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ardrop 138">
              <a:extLst>
                <a:ext uri="{FF2B5EF4-FFF2-40B4-BE49-F238E27FC236}">
                  <a16:creationId xmlns:a16="http://schemas.microsoft.com/office/drawing/2014/main" id="{4D1A1F93-1DC4-2440-B3CD-1F2A26AC3080}"/>
                </a:ext>
              </a:extLst>
            </p:cNvPr>
            <p:cNvSpPr/>
            <p:nvPr/>
          </p:nvSpPr>
          <p:spPr>
            <a:xfrm rot="16200000">
              <a:off x="12371922" y="8409929"/>
              <a:ext cx="3364553" cy="3364553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ardrop 139">
              <a:extLst>
                <a:ext uri="{FF2B5EF4-FFF2-40B4-BE49-F238E27FC236}">
                  <a16:creationId xmlns:a16="http://schemas.microsoft.com/office/drawing/2014/main" id="{2AAE4568-2F5D-6F4D-A70E-BD3F03FE6739}"/>
                </a:ext>
              </a:extLst>
            </p:cNvPr>
            <p:cNvSpPr/>
            <p:nvPr/>
          </p:nvSpPr>
          <p:spPr>
            <a:xfrm rot="10800000">
              <a:off x="12371922" y="4690177"/>
              <a:ext cx="3364553" cy="3364553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ardrop 140">
              <a:extLst>
                <a:ext uri="{FF2B5EF4-FFF2-40B4-BE49-F238E27FC236}">
                  <a16:creationId xmlns:a16="http://schemas.microsoft.com/office/drawing/2014/main" id="{7DA4CF20-145D-9B4D-BE6D-32638FEAE26E}"/>
                </a:ext>
              </a:extLst>
            </p:cNvPr>
            <p:cNvSpPr/>
            <p:nvPr/>
          </p:nvSpPr>
          <p:spPr>
            <a:xfrm rot="5400000">
              <a:off x="8641170" y="4690177"/>
              <a:ext cx="3364553" cy="3364553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5356E3E6-18B5-A847-A3FA-CB85E6F60CC9}"/>
                </a:ext>
              </a:extLst>
            </p:cNvPr>
            <p:cNvSpPr txBox="1"/>
            <p:nvPr/>
          </p:nvSpPr>
          <p:spPr>
            <a:xfrm>
              <a:off x="9875243" y="5899714"/>
              <a:ext cx="896408" cy="946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a typeface="Lato" panose="020F0502020204030203" pitchFamily="34" charset="0"/>
                  <a:cs typeface="Rubik" pitchFamily="2" charset="-79"/>
                </a:rPr>
                <a:t>A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98B071F-FC12-4940-9DED-1D7FE1F0A95C}"/>
                </a:ext>
              </a:extLst>
            </p:cNvPr>
            <p:cNvSpPr txBox="1"/>
            <p:nvPr/>
          </p:nvSpPr>
          <p:spPr>
            <a:xfrm>
              <a:off x="13610105" y="5899714"/>
              <a:ext cx="888191" cy="946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a typeface="Lato" panose="020F0502020204030203" pitchFamily="34" charset="0"/>
                  <a:cs typeface="Rubik" pitchFamily="2" charset="-79"/>
                </a:rPr>
                <a:t>B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AE1B530-647B-4243-919F-EDAB0650CDBA}"/>
                </a:ext>
              </a:extLst>
            </p:cNvPr>
            <p:cNvSpPr txBox="1"/>
            <p:nvPr/>
          </p:nvSpPr>
          <p:spPr>
            <a:xfrm>
              <a:off x="9879351" y="9600858"/>
              <a:ext cx="888191" cy="946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a typeface="Lato" panose="020F0502020204030203" pitchFamily="34" charset="0"/>
                  <a:cs typeface="Rubik" pitchFamily="2" charset="-79"/>
                </a:rPr>
                <a:t>C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4A836A66-661A-C749-87E9-EB6A9B2D0A18}"/>
                </a:ext>
              </a:extLst>
            </p:cNvPr>
            <p:cNvSpPr txBox="1"/>
            <p:nvPr/>
          </p:nvSpPr>
          <p:spPr>
            <a:xfrm>
              <a:off x="13614211" y="9600858"/>
              <a:ext cx="879975" cy="946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a typeface="Lato" panose="020F0502020204030203" pitchFamily="34" charset="0"/>
                  <a:cs typeface="Rubik" pitchFamily="2" charset="-79"/>
                </a:rPr>
                <a:t>D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717EAEF3-8F58-474E-992B-5C22CA09F9FB}"/>
              </a:ext>
            </a:extLst>
          </p:cNvPr>
          <p:cNvGrpSpPr/>
          <p:nvPr/>
        </p:nvGrpSpPr>
        <p:grpSpPr>
          <a:xfrm>
            <a:off x="9942277" y="5370100"/>
            <a:ext cx="3392766" cy="2678550"/>
            <a:chOff x="9932447" y="6152660"/>
            <a:chExt cx="8665027" cy="6840945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77A3822A-1E77-D245-8CA9-362518D31EE9}"/>
                </a:ext>
              </a:extLst>
            </p:cNvPr>
            <p:cNvGrpSpPr/>
            <p:nvPr/>
          </p:nvGrpSpPr>
          <p:grpSpPr>
            <a:xfrm>
              <a:off x="9932447" y="6152660"/>
              <a:ext cx="8665027" cy="6840945"/>
              <a:chOff x="7445830" y="4330158"/>
              <a:chExt cx="8665027" cy="6840945"/>
            </a:xfrm>
          </p:grpSpPr>
          <p:sp>
            <p:nvSpPr>
              <p:cNvPr id="148" name="Stored Data 147">
                <a:extLst>
                  <a:ext uri="{FF2B5EF4-FFF2-40B4-BE49-F238E27FC236}">
                    <a16:creationId xmlns:a16="http://schemas.microsoft.com/office/drawing/2014/main" id="{1084EA81-BE62-E34A-840E-45B9668DDC68}"/>
                  </a:ext>
                </a:extLst>
              </p:cNvPr>
              <p:cNvSpPr/>
              <p:nvPr/>
            </p:nvSpPr>
            <p:spPr>
              <a:xfrm rot="5400000">
                <a:off x="7759156" y="4016832"/>
                <a:ext cx="3640546" cy="4267198"/>
              </a:xfrm>
              <a:prstGeom prst="flowChartOnlineStorag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49" name="Stored Data 148">
                <a:extLst>
                  <a:ext uri="{FF2B5EF4-FFF2-40B4-BE49-F238E27FC236}">
                    <a16:creationId xmlns:a16="http://schemas.microsoft.com/office/drawing/2014/main" id="{A30EEA64-08FC-9C43-B89F-654B172910E4}"/>
                  </a:ext>
                </a:extLst>
              </p:cNvPr>
              <p:cNvSpPr/>
              <p:nvPr/>
            </p:nvSpPr>
            <p:spPr>
              <a:xfrm rot="5400000">
                <a:off x="12156985" y="4016832"/>
                <a:ext cx="3640546" cy="4267198"/>
              </a:xfrm>
              <a:prstGeom prst="flowChartOnlineStorag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50" name="Stored Data 149">
                <a:extLst>
                  <a:ext uri="{FF2B5EF4-FFF2-40B4-BE49-F238E27FC236}">
                    <a16:creationId xmlns:a16="http://schemas.microsoft.com/office/drawing/2014/main" id="{A478E021-0DA6-1248-8CFE-8E0C6269EE46}"/>
                  </a:ext>
                </a:extLst>
              </p:cNvPr>
              <p:cNvSpPr/>
              <p:nvPr/>
            </p:nvSpPr>
            <p:spPr>
              <a:xfrm rot="5400000">
                <a:off x="7759156" y="7217231"/>
                <a:ext cx="3640546" cy="4267198"/>
              </a:xfrm>
              <a:prstGeom prst="flowChartOnlineStorag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51" name="Stored Data 150">
                <a:extLst>
                  <a:ext uri="{FF2B5EF4-FFF2-40B4-BE49-F238E27FC236}">
                    <a16:creationId xmlns:a16="http://schemas.microsoft.com/office/drawing/2014/main" id="{2274E18F-7156-2149-93D4-D54467D64EFF}"/>
                  </a:ext>
                </a:extLst>
              </p:cNvPr>
              <p:cNvSpPr/>
              <p:nvPr/>
            </p:nvSpPr>
            <p:spPr>
              <a:xfrm rot="5400000">
                <a:off x="12156985" y="7217231"/>
                <a:ext cx="3640546" cy="4267198"/>
              </a:xfrm>
              <a:prstGeom prst="flowChartOnlineStorag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</p:grp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247BB46B-BDEA-3A4C-B629-D15DFD050F1F}"/>
                </a:ext>
              </a:extLst>
            </p:cNvPr>
            <p:cNvSpPr/>
            <p:nvPr/>
          </p:nvSpPr>
          <p:spPr>
            <a:xfrm>
              <a:off x="11282415" y="6748921"/>
              <a:ext cx="1567265" cy="19651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A</a:t>
              </a: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02D6E946-24EA-A748-B6DF-F7652D8D20CE}"/>
                </a:ext>
              </a:extLst>
            </p:cNvPr>
            <p:cNvSpPr/>
            <p:nvPr/>
          </p:nvSpPr>
          <p:spPr>
            <a:xfrm>
              <a:off x="15733974" y="6748921"/>
              <a:ext cx="1567265" cy="19651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B</a:t>
              </a: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79725CF9-FD5C-BE41-8B01-3BDD9F48BCA0}"/>
                </a:ext>
              </a:extLst>
            </p:cNvPr>
            <p:cNvSpPr/>
            <p:nvPr/>
          </p:nvSpPr>
          <p:spPr>
            <a:xfrm>
              <a:off x="11282415" y="9853503"/>
              <a:ext cx="1567265" cy="19651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C</a:t>
              </a: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F7FE85B1-D38C-5749-88FE-5C98E811B488}"/>
                </a:ext>
              </a:extLst>
            </p:cNvPr>
            <p:cNvSpPr/>
            <p:nvPr/>
          </p:nvSpPr>
          <p:spPr>
            <a:xfrm>
              <a:off x="15680244" y="9861969"/>
              <a:ext cx="1567265" cy="19651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D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DB91D2F2-4B86-134C-B205-4865AF2BDE6B}"/>
              </a:ext>
            </a:extLst>
          </p:cNvPr>
          <p:cNvGrpSpPr/>
          <p:nvPr/>
        </p:nvGrpSpPr>
        <p:grpSpPr>
          <a:xfrm>
            <a:off x="16637599" y="5993107"/>
            <a:ext cx="5104642" cy="768088"/>
            <a:chOff x="3264393" y="12537714"/>
            <a:chExt cx="17648968" cy="2655616"/>
          </a:xfrm>
        </p:grpSpPr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706655D9-3C5B-D94B-B681-6A3AACD1B1C6}"/>
                </a:ext>
              </a:extLst>
            </p:cNvPr>
            <p:cNvGrpSpPr/>
            <p:nvPr/>
          </p:nvGrpSpPr>
          <p:grpSpPr>
            <a:xfrm>
              <a:off x="3264393" y="12537714"/>
              <a:ext cx="17648968" cy="2655616"/>
              <a:chOff x="3231377" y="6523737"/>
              <a:chExt cx="14401121" cy="2166917"/>
            </a:xfrm>
          </p:grpSpPr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442A8301-03EC-6C48-92FE-DAFF15DF621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772703" y="6523737"/>
                <a:ext cx="3859795" cy="2166917"/>
              </a:xfrm>
              <a:custGeom>
                <a:avLst/>
                <a:gdLst>
                  <a:gd name="connsiteX0" fmla="*/ 723900 w 1447800"/>
                  <a:gd name="connsiteY0" fmla="*/ 0 h 812594"/>
                  <a:gd name="connsiteX1" fmla="*/ 782950 w 1447800"/>
                  <a:gd name="connsiteY1" fmla="*/ 2982 h 812594"/>
                  <a:gd name="connsiteX2" fmla="*/ 1447800 w 1447800"/>
                  <a:gd name="connsiteY2" fmla="*/ 739727 h 812594"/>
                  <a:gd name="connsiteX3" fmla="*/ 1446025 w 1447800"/>
                  <a:gd name="connsiteY3" fmla="*/ 739727 h 812594"/>
                  <a:gd name="connsiteX4" fmla="*/ 1447800 w 1447800"/>
                  <a:gd name="connsiteY4" fmla="*/ 744013 h 812594"/>
                  <a:gd name="connsiteX5" fmla="*/ 1379220 w 1447800"/>
                  <a:gd name="connsiteY5" fmla="*/ 812593 h 812594"/>
                  <a:gd name="connsiteX6" fmla="*/ 1310640 w 1447800"/>
                  <a:gd name="connsiteY6" fmla="*/ 744013 h 812594"/>
                  <a:gd name="connsiteX7" fmla="*/ 1312415 w 1447800"/>
                  <a:gd name="connsiteY7" fmla="*/ 739727 h 812594"/>
                  <a:gd name="connsiteX8" fmla="*/ 1309234 w 1447800"/>
                  <a:gd name="connsiteY8" fmla="*/ 739727 h 812594"/>
                  <a:gd name="connsiteX9" fmla="*/ 1309430 w 1447800"/>
                  <a:gd name="connsiteY9" fmla="*/ 737778 h 812594"/>
                  <a:gd name="connsiteX10" fmla="*/ 827039 w 1447800"/>
                  <a:gd name="connsiteY10" fmla="*/ 145904 h 812594"/>
                  <a:gd name="connsiteX11" fmla="*/ 723900 w 1447800"/>
                  <a:gd name="connsiteY11" fmla="*/ 135507 h 812594"/>
                  <a:gd name="connsiteX12" fmla="*/ 723900 w 1447800"/>
                  <a:gd name="connsiteY12" fmla="*/ 135508 h 812594"/>
                  <a:gd name="connsiteX13" fmla="*/ 620761 w 1447800"/>
                  <a:gd name="connsiteY13" fmla="*/ 145905 h 812594"/>
                  <a:gd name="connsiteX14" fmla="*/ 138370 w 1447800"/>
                  <a:gd name="connsiteY14" fmla="*/ 737779 h 812594"/>
                  <a:gd name="connsiteX15" fmla="*/ 138566 w 1447800"/>
                  <a:gd name="connsiteY15" fmla="*/ 739728 h 812594"/>
                  <a:gd name="connsiteX16" fmla="*/ 135385 w 1447800"/>
                  <a:gd name="connsiteY16" fmla="*/ 739728 h 812594"/>
                  <a:gd name="connsiteX17" fmla="*/ 137160 w 1447800"/>
                  <a:gd name="connsiteY17" fmla="*/ 744014 h 812594"/>
                  <a:gd name="connsiteX18" fmla="*/ 68580 w 1447800"/>
                  <a:gd name="connsiteY18" fmla="*/ 812594 h 812594"/>
                  <a:gd name="connsiteX19" fmla="*/ 0 w 1447800"/>
                  <a:gd name="connsiteY19" fmla="*/ 744014 h 812594"/>
                  <a:gd name="connsiteX20" fmla="*/ 1775 w 1447800"/>
                  <a:gd name="connsiteY20" fmla="*/ 739728 h 812594"/>
                  <a:gd name="connsiteX21" fmla="*/ 0 w 1447800"/>
                  <a:gd name="connsiteY21" fmla="*/ 739728 h 812594"/>
                  <a:gd name="connsiteX22" fmla="*/ 664850 w 1447800"/>
                  <a:gd name="connsiteY22" fmla="*/ 2983 h 812594"/>
                  <a:gd name="connsiteX23" fmla="*/ 723900 w 1447800"/>
                  <a:gd name="connsiteY23" fmla="*/ 1 h 812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47800" h="812594">
                    <a:moveTo>
                      <a:pt x="723900" y="0"/>
                    </a:moveTo>
                    <a:lnTo>
                      <a:pt x="782950" y="2982"/>
                    </a:lnTo>
                    <a:cubicBezTo>
                      <a:pt x="1156386" y="40906"/>
                      <a:pt x="1447800" y="356285"/>
                      <a:pt x="1447800" y="739727"/>
                    </a:cubicBezTo>
                    <a:lnTo>
                      <a:pt x="1446025" y="739727"/>
                    </a:lnTo>
                    <a:lnTo>
                      <a:pt x="1447800" y="744013"/>
                    </a:lnTo>
                    <a:cubicBezTo>
                      <a:pt x="1447800" y="781889"/>
                      <a:pt x="1417096" y="812593"/>
                      <a:pt x="1379220" y="812593"/>
                    </a:cubicBezTo>
                    <a:cubicBezTo>
                      <a:pt x="1341344" y="812593"/>
                      <a:pt x="1310640" y="781889"/>
                      <a:pt x="1310640" y="744013"/>
                    </a:cubicBezTo>
                    <a:lnTo>
                      <a:pt x="1312415" y="739727"/>
                    </a:lnTo>
                    <a:lnTo>
                      <a:pt x="1309234" y="739727"/>
                    </a:lnTo>
                    <a:lnTo>
                      <a:pt x="1309430" y="737778"/>
                    </a:lnTo>
                    <a:cubicBezTo>
                      <a:pt x="1309430" y="445824"/>
                      <a:pt x="1102339" y="202239"/>
                      <a:pt x="827039" y="145904"/>
                    </a:cubicBezTo>
                    <a:lnTo>
                      <a:pt x="723900" y="135507"/>
                    </a:lnTo>
                    <a:lnTo>
                      <a:pt x="723900" y="135508"/>
                    </a:lnTo>
                    <a:lnTo>
                      <a:pt x="620761" y="145905"/>
                    </a:lnTo>
                    <a:cubicBezTo>
                      <a:pt x="345461" y="202240"/>
                      <a:pt x="138370" y="445825"/>
                      <a:pt x="138370" y="737779"/>
                    </a:cubicBezTo>
                    <a:lnTo>
                      <a:pt x="138566" y="739728"/>
                    </a:lnTo>
                    <a:lnTo>
                      <a:pt x="135385" y="739728"/>
                    </a:lnTo>
                    <a:lnTo>
                      <a:pt x="137160" y="744014"/>
                    </a:lnTo>
                    <a:cubicBezTo>
                      <a:pt x="137160" y="781890"/>
                      <a:pt x="106456" y="812594"/>
                      <a:pt x="68580" y="812594"/>
                    </a:cubicBezTo>
                    <a:cubicBezTo>
                      <a:pt x="30704" y="812594"/>
                      <a:pt x="0" y="781890"/>
                      <a:pt x="0" y="744014"/>
                    </a:cubicBezTo>
                    <a:lnTo>
                      <a:pt x="1775" y="739728"/>
                    </a:lnTo>
                    <a:lnTo>
                      <a:pt x="0" y="739728"/>
                    </a:lnTo>
                    <a:cubicBezTo>
                      <a:pt x="0" y="356286"/>
                      <a:pt x="291414" y="40907"/>
                      <a:pt x="664850" y="2983"/>
                    </a:cubicBezTo>
                    <a:lnTo>
                      <a:pt x="7239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D35B52E9-8E94-2845-B575-E063C2640B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58928" y="6523737"/>
                <a:ext cx="3859795" cy="2166917"/>
              </a:xfrm>
              <a:custGeom>
                <a:avLst/>
                <a:gdLst>
                  <a:gd name="connsiteX0" fmla="*/ 723900 w 1447800"/>
                  <a:gd name="connsiteY0" fmla="*/ 0 h 812594"/>
                  <a:gd name="connsiteX1" fmla="*/ 782950 w 1447800"/>
                  <a:gd name="connsiteY1" fmla="*/ 2982 h 812594"/>
                  <a:gd name="connsiteX2" fmla="*/ 1447800 w 1447800"/>
                  <a:gd name="connsiteY2" fmla="*/ 739727 h 812594"/>
                  <a:gd name="connsiteX3" fmla="*/ 1446025 w 1447800"/>
                  <a:gd name="connsiteY3" fmla="*/ 739727 h 812594"/>
                  <a:gd name="connsiteX4" fmla="*/ 1447800 w 1447800"/>
                  <a:gd name="connsiteY4" fmla="*/ 744013 h 812594"/>
                  <a:gd name="connsiteX5" fmla="*/ 1379220 w 1447800"/>
                  <a:gd name="connsiteY5" fmla="*/ 812593 h 812594"/>
                  <a:gd name="connsiteX6" fmla="*/ 1310640 w 1447800"/>
                  <a:gd name="connsiteY6" fmla="*/ 744013 h 812594"/>
                  <a:gd name="connsiteX7" fmla="*/ 1312415 w 1447800"/>
                  <a:gd name="connsiteY7" fmla="*/ 739727 h 812594"/>
                  <a:gd name="connsiteX8" fmla="*/ 1309234 w 1447800"/>
                  <a:gd name="connsiteY8" fmla="*/ 739727 h 812594"/>
                  <a:gd name="connsiteX9" fmla="*/ 1309430 w 1447800"/>
                  <a:gd name="connsiteY9" fmla="*/ 737778 h 812594"/>
                  <a:gd name="connsiteX10" fmla="*/ 827039 w 1447800"/>
                  <a:gd name="connsiteY10" fmla="*/ 145904 h 812594"/>
                  <a:gd name="connsiteX11" fmla="*/ 723900 w 1447800"/>
                  <a:gd name="connsiteY11" fmla="*/ 135507 h 812594"/>
                  <a:gd name="connsiteX12" fmla="*/ 723900 w 1447800"/>
                  <a:gd name="connsiteY12" fmla="*/ 135508 h 812594"/>
                  <a:gd name="connsiteX13" fmla="*/ 620761 w 1447800"/>
                  <a:gd name="connsiteY13" fmla="*/ 145905 h 812594"/>
                  <a:gd name="connsiteX14" fmla="*/ 138370 w 1447800"/>
                  <a:gd name="connsiteY14" fmla="*/ 737779 h 812594"/>
                  <a:gd name="connsiteX15" fmla="*/ 138566 w 1447800"/>
                  <a:gd name="connsiteY15" fmla="*/ 739728 h 812594"/>
                  <a:gd name="connsiteX16" fmla="*/ 135385 w 1447800"/>
                  <a:gd name="connsiteY16" fmla="*/ 739728 h 812594"/>
                  <a:gd name="connsiteX17" fmla="*/ 137160 w 1447800"/>
                  <a:gd name="connsiteY17" fmla="*/ 744014 h 812594"/>
                  <a:gd name="connsiteX18" fmla="*/ 68580 w 1447800"/>
                  <a:gd name="connsiteY18" fmla="*/ 812594 h 812594"/>
                  <a:gd name="connsiteX19" fmla="*/ 0 w 1447800"/>
                  <a:gd name="connsiteY19" fmla="*/ 744014 h 812594"/>
                  <a:gd name="connsiteX20" fmla="*/ 1775 w 1447800"/>
                  <a:gd name="connsiteY20" fmla="*/ 739728 h 812594"/>
                  <a:gd name="connsiteX21" fmla="*/ 0 w 1447800"/>
                  <a:gd name="connsiteY21" fmla="*/ 739728 h 812594"/>
                  <a:gd name="connsiteX22" fmla="*/ 664850 w 1447800"/>
                  <a:gd name="connsiteY22" fmla="*/ 2983 h 812594"/>
                  <a:gd name="connsiteX23" fmla="*/ 723900 w 1447800"/>
                  <a:gd name="connsiteY23" fmla="*/ 1 h 812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47800" h="812594">
                    <a:moveTo>
                      <a:pt x="723900" y="0"/>
                    </a:moveTo>
                    <a:lnTo>
                      <a:pt x="782950" y="2982"/>
                    </a:lnTo>
                    <a:cubicBezTo>
                      <a:pt x="1156386" y="40906"/>
                      <a:pt x="1447800" y="356285"/>
                      <a:pt x="1447800" y="739727"/>
                    </a:cubicBezTo>
                    <a:lnTo>
                      <a:pt x="1446025" y="739727"/>
                    </a:lnTo>
                    <a:lnTo>
                      <a:pt x="1447800" y="744013"/>
                    </a:lnTo>
                    <a:cubicBezTo>
                      <a:pt x="1447800" y="781889"/>
                      <a:pt x="1417096" y="812593"/>
                      <a:pt x="1379220" y="812593"/>
                    </a:cubicBezTo>
                    <a:cubicBezTo>
                      <a:pt x="1341344" y="812593"/>
                      <a:pt x="1310640" y="781889"/>
                      <a:pt x="1310640" y="744013"/>
                    </a:cubicBezTo>
                    <a:lnTo>
                      <a:pt x="1312415" y="739727"/>
                    </a:lnTo>
                    <a:lnTo>
                      <a:pt x="1309234" y="739727"/>
                    </a:lnTo>
                    <a:lnTo>
                      <a:pt x="1309430" y="737778"/>
                    </a:lnTo>
                    <a:cubicBezTo>
                      <a:pt x="1309430" y="445824"/>
                      <a:pt x="1102339" y="202239"/>
                      <a:pt x="827039" y="145904"/>
                    </a:cubicBezTo>
                    <a:lnTo>
                      <a:pt x="723900" y="135507"/>
                    </a:lnTo>
                    <a:lnTo>
                      <a:pt x="723900" y="135508"/>
                    </a:lnTo>
                    <a:lnTo>
                      <a:pt x="620761" y="145905"/>
                    </a:lnTo>
                    <a:cubicBezTo>
                      <a:pt x="345461" y="202240"/>
                      <a:pt x="138370" y="445825"/>
                      <a:pt x="138370" y="737779"/>
                    </a:cubicBezTo>
                    <a:lnTo>
                      <a:pt x="138566" y="739728"/>
                    </a:lnTo>
                    <a:lnTo>
                      <a:pt x="135385" y="739728"/>
                    </a:lnTo>
                    <a:lnTo>
                      <a:pt x="137160" y="744014"/>
                    </a:lnTo>
                    <a:cubicBezTo>
                      <a:pt x="137160" y="781890"/>
                      <a:pt x="106456" y="812594"/>
                      <a:pt x="68580" y="812594"/>
                    </a:cubicBezTo>
                    <a:cubicBezTo>
                      <a:pt x="30704" y="812594"/>
                      <a:pt x="0" y="781890"/>
                      <a:pt x="0" y="744014"/>
                    </a:cubicBezTo>
                    <a:lnTo>
                      <a:pt x="1775" y="739728"/>
                    </a:lnTo>
                    <a:lnTo>
                      <a:pt x="0" y="739728"/>
                    </a:lnTo>
                    <a:cubicBezTo>
                      <a:pt x="0" y="356286"/>
                      <a:pt x="291414" y="40907"/>
                      <a:pt x="664850" y="2983"/>
                    </a:cubicBezTo>
                    <a:lnTo>
                      <a:pt x="7239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3CB7F762-59F1-A549-A616-8B2AAD1A2A3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45152" y="6523737"/>
                <a:ext cx="3859795" cy="2166917"/>
              </a:xfrm>
              <a:custGeom>
                <a:avLst/>
                <a:gdLst>
                  <a:gd name="connsiteX0" fmla="*/ 723900 w 1447800"/>
                  <a:gd name="connsiteY0" fmla="*/ 0 h 812594"/>
                  <a:gd name="connsiteX1" fmla="*/ 782950 w 1447800"/>
                  <a:gd name="connsiteY1" fmla="*/ 2982 h 812594"/>
                  <a:gd name="connsiteX2" fmla="*/ 1447800 w 1447800"/>
                  <a:gd name="connsiteY2" fmla="*/ 739727 h 812594"/>
                  <a:gd name="connsiteX3" fmla="*/ 1446025 w 1447800"/>
                  <a:gd name="connsiteY3" fmla="*/ 739727 h 812594"/>
                  <a:gd name="connsiteX4" fmla="*/ 1447800 w 1447800"/>
                  <a:gd name="connsiteY4" fmla="*/ 744013 h 812594"/>
                  <a:gd name="connsiteX5" fmla="*/ 1379220 w 1447800"/>
                  <a:gd name="connsiteY5" fmla="*/ 812593 h 812594"/>
                  <a:gd name="connsiteX6" fmla="*/ 1310640 w 1447800"/>
                  <a:gd name="connsiteY6" fmla="*/ 744013 h 812594"/>
                  <a:gd name="connsiteX7" fmla="*/ 1312415 w 1447800"/>
                  <a:gd name="connsiteY7" fmla="*/ 739727 h 812594"/>
                  <a:gd name="connsiteX8" fmla="*/ 1309234 w 1447800"/>
                  <a:gd name="connsiteY8" fmla="*/ 739727 h 812594"/>
                  <a:gd name="connsiteX9" fmla="*/ 1309430 w 1447800"/>
                  <a:gd name="connsiteY9" fmla="*/ 737778 h 812594"/>
                  <a:gd name="connsiteX10" fmla="*/ 827039 w 1447800"/>
                  <a:gd name="connsiteY10" fmla="*/ 145904 h 812594"/>
                  <a:gd name="connsiteX11" fmla="*/ 723900 w 1447800"/>
                  <a:gd name="connsiteY11" fmla="*/ 135507 h 812594"/>
                  <a:gd name="connsiteX12" fmla="*/ 723900 w 1447800"/>
                  <a:gd name="connsiteY12" fmla="*/ 135508 h 812594"/>
                  <a:gd name="connsiteX13" fmla="*/ 620761 w 1447800"/>
                  <a:gd name="connsiteY13" fmla="*/ 145905 h 812594"/>
                  <a:gd name="connsiteX14" fmla="*/ 138370 w 1447800"/>
                  <a:gd name="connsiteY14" fmla="*/ 737779 h 812594"/>
                  <a:gd name="connsiteX15" fmla="*/ 138566 w 1447800"/>
                  <a:gd name="connsiteY15" fmla="*/ 739728 h 812594"/>
                  <a:gd name="connsiteX16" fmla="*/ 135385 w 1447800"/>
                  <a:gd name="connsiteY16" fmla="*/ 739728 h 812594"/>
                  <a:gd name="connsiteX17" fmla="*/ 137160 w 1447800"/>
                  <a:gd name="connsiteY17" fmla="*/ 744014 h 812594"/>
                  <a:gd name="connsiteX18" fmla="*/ 68580 w 1447800"/>
                  <a:gd name="connsiteY18" fmla="*/ 812594 h 812594"/>
                  <a:gd name="connsiteX19" fmla="*/ 0 w 1447800"/>
                  <a:gd name="connsiteY19" fmla="*/ 744014 h 812594"/>
                  <a:gd name="connsiteX20" fmla="*/ 1775 w 1447800"/>
                  <a:gd name="connsiteY20" fmla="*/ 739728 h 812594"/>
                  <a:gd name="connsiteX21" fmla="*/ 0 w 1447800"/>
                  <a:gd name="connsiteY21" fmla="*/ 739728 h 812594"/>
                  <a:gd name="connsiteX22" fmla="*/ 664850 w 1447800"/>
                  <a:gd name="connsiteY22" fmla="*/ 2983 h 812594"/>
                  <a:gd name="connsiteX23" fmla="*/ 723900 w 1447800"/>
                  <a:gd name="connsiteY23" fmla="*/ 1 h 812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47800" h="812594">
                    <a:moveTo>
                      <a:pt x="723900" y="0"/>
                    </a:moveTo>
                    <a:lnTo>
                      <a:pt x="782950" y="2982"/>
                    </a:lnTo>
                    <a:cubicBezTo>
                      <a:pt x="1156386" y="40906"/>
                      <a:pt x="1447800" y="356285"/>
                      <a:pt x="1447800" y="739727"/>
                    </a:cubicBezTo>
                    <a:lnTo>
                      <a:pt x="1446025" y="739727"/>
                    </a:lnTo>
                    <a:lnTo>
                      <a:pt x="1447800" y="744013"/>
                    </a:lnTo>
                    <a:cubicBezTo>
                      <a:pt x="1447800" y="781889"/>
                      <a:pt x="1417096" y="812593"/>
                      <a:pt x="1379220" y="812593"/>
                    </a:cubicBezTo>
                    <a:cubicBezTo>
                      <a:pt x="1341344" y="812593"/>
                      <a:pt x="1310640" y="781889"/>
                      <a:pt x="1310640" y="744013"/>
                    </a:cubicBezTo>
                    <a:lnTo>
                      <a:pt x="1312415" y="739727"/>
                    </a:lnTo>
                    <a:lnTo>
                      <a:pt x="1309234" y="739727"/>
                    </a:lnTo>
                    <a:lnTo>
                      <a:pt x="1309430" y="737778"/>
                    </a:lnTo>
                    <a:cubicBezTo>
                      <a:pt x="1309430" y="445824"/>
                      <a:pt x="1102339" y="202239"/>
                      <a:pt x="827039" y="145904"/>
                    </a:cubicBezTo>
                    <a:lnTo>
                      <a:pt x="723900" y="135507"/>
                    </a:lnTo>
                    <a:lnTo>
                      <a:pt x="723900" y="135508"/>
                    </a:lnTo>
                    <a:lnTo>
                      <a:pt x="620761" y="145905"/>
                    </a:lnTo>
                    <a:cubicBezTo>
                      <a:pt x="345461" y="202240"/>
                      <a:pt x="138370" y="445825"/>
                      <a:pt x="138370" y="737779"/>
                    </a:cubicBezTo>
                    <a:lnTo>
                      <a:pt x="138566" y="739728"/>
                    </a:lnTo>
                    <a:lnTo>
                      <a:pt x="135385" y="739728"/>
                    </a:lnTo>
                    <a:lnTo>
                      <a:pt x="137160" y="744014"/>
                    </a:lnTo>
                    <a:cubicBezTo>
                      <a:pt x="137160" y="781890"/>
                      <a:pt x="106456" y="812594"/>
                      <a:pt x="68580" y="812594"/>
                    </a:cubicBezTo>
                    <a:cubicBezTo>
                      <a:pt x="30704" y="812594"/>
                      <a:pt x="0" y="781890"/>
                      <a:pt x="0" y="744014"/>
                    </a:cubicBezTo>
                    <a:lnTo>
                      <a:pt x="1775" y="739728"/>
                    </a:lnTo>
                    <a:lnTo>
                      <a:pt x="0" y="739728"/>
                    </a:lnTo>
                    <a:cubicBezTo>
                      <a:pt x="0" y="356286"/>
                      <a:pt x="291414" y="40907"/>
                      <a:pt x="664850" y="2983"/>
                    </a:cubicBezTo>
                    <a:lnTo>
                      <a:pt x="72390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B964C5FA-619F-934C-93B1-F8FB24A2DB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31377" y="6523737"/>
                <a:ext cx="3859795" cy="2166917"/>
              </a:xfrm>
              <a:custGeom>
                <a:avLst/>
                <a:gdLst>
                  <a:gd name="connsiteX0" fmla="*/ 723900 w 1447800"/>
                  <a:gd name="connsiteY0" fmla="*/ 0 h 812594"/>
                  <a:gd name="connsiteX1" fmla="*/ 782950 w 1447800"/>
                  <a:gd name="connsiteY1" fmla="*/ 2982 h 812594"/>
                  <a:gd name="connsiteX2" fmla="*/ 1447800 w 1447800"/>
                  <a:gd name="connsiteY2" fmla="*/ 739727 h 812594"/>
                  <a:gd name="connsiteX3" fmla="*/ 1446025 w 1447800"/>
                  <a:gd name="connsiteY3" fmla="*/ 739727 h 812594"/>
                  <a:gd name="connsiteX4" fmla="*/ 1447800 w 1447800"/>
                  <a:gd name="connsiteY4" fmla="*/ 744013 h 812594"/>
                  <a:gd name="connsiteX5" fmla="*/ 1379220 w 1447800"/>
                  <a:gd name="connsiteY5" fmla="*/ 812593 h 812594"/>
                  <a:gd name="connsiteX6" fmla="*/ 1310640 w 1447800"/>
                  <a:gd name="connsiteY6" fmla="*/ 744013 h 812594"/>
                  <a:gd name="connsiteX7" fmla="*/ 1312415 w 1447800"/>
                  <a:gd name="connsiteY7" fmla="*/ 739727 h 812594"/>
                  <a:gd name="connsiteX8" fmla="*/ 1309234 w 1447800"/>
                  <a:gd name="connsiteY8" fmla="*/ 739727 h 812594"/>
                  <a:gd name="connsiteX9" fmla="*/ 1309430 w 1447800"/>
                  <a:gd name="connsiteY9" fmla="*/ 737778 h 812594"/>
                  <a:gd name="connsiteX10" fmla="*/ 827039 w 1447800"/>
                  <a:gd name="connsiteY10" fmla="*/ 145904 h 812594"/>
                  <a:gd name="connsiteX11" fmla="*/ 723900 w 1447800"/>
                  <a:gd name="connsiteY11" fmla="*/ 135507 h 812594"/>
                  <a:gd name="connsiteX12" fmla="*/ 723900 w 1447800"/>
                  <a:gd name="connsiteY12" fmla="*/ 135508 h 812594"/>
                  <a:gd name="connsiteX13" fmla="*/ 620761 w 1447800"/>
                  <a:gd name="connsiteY13" fmla="*/ 145905 h 812594"/>
                  <a:gd name="connsiteX14" fmla="*/ 138370 w 1447800"/>
                  <a:gd name="connsiteY14" fmla="*/ 737779 h 812594"/>
                  <a:gd name="connsiteX15" fmla="*/ 138566 w 1447800"/>
                  <a:gd name="connsiteY15" fmla="*/ 739728 h 812594"/>
                  <a:gd name="connsiteX16" fmla="*/ 135385 w 1447800"/>
                  <a:gd name="connsiteY16" fmla="*/ 739728 h 812594"/>
                  <a:gd name="connsiteX17" fmla="*/ 137160 w 1447800"/>
                  <a:gd name="connsiteY17" fmla="*/ 744014 h 812594"/>
                  <a:gd name="connsiteX18" fmla="*/ 68580 w 1447800"/>
                  <a:gd name="connsiteY18" fmla="*/ 812594 h 812594"/>
                  <a:gd name="connsiteX19" fmla="*/ 0 w 1447800"/>
                  <a:gd name="connsiteY19" fmla="*/ 744014 h 812594"/>
                  <a:gd name="connsiteX20" fmla="*/ 1775 w 1447800"/>
                  <a:gd name="connsiteY20" fmla="*/ 739728 h 812594"/>
                  <a:gd name="connsiteX21" fmla="*/ 0 w 1447800"/>
                  <a:gd name="connsiteY21" fmla="*/ 739728 h 812594"/>
                  <a:gd name="connsiteX22" fmla="*/ 664850 w 1447800"/>
                  <a:gd name="connsiteY22" fmla="*/ 2983 h 812594"/>
                  <a:gd name="connsiteX23" fmla="*/ 723900 w 1447800"/>
                  <a:gd name="connsiteY23" fmla="*/ 1 h 812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47800" h="812594">
                    <a:moveTo>
                      <a:pt x="723900" y="0"/>
                    </a:moveTo>
                    <a:lnTo>
                      <a:pt x="782950" y="2982"/>
                    </a:lnTo>
                    <a:cubicBezTo>
                      <a:pt x="1156386" y="40906"/>
                      <a:pt x="1447800" y="356285"/>
                      <a:pt x="1447800" y="739727"/>
                    </a:cubicBezTo>
                    <a:lnTo>
                      <a:pt x="1446025" y="739727"/>
                    </a:lnTo>
                    <a:lnTo>
                      <a:pt x="1447800" y="744013"/>
                    </a:lnTo>
                    <a:cubicBezTo>
                      <a:pt x="1447800" y="781889"/>
                      <a:pt x="1417096" y="812593"/>
                      <a:pt x="1379220" y="812593"/>
                    </a:cubicBezTo>
                    <a:cubicBezTo>
                      <a:pt x="1341344" y="812593"/>
                      <a:pt x="1310640" y="781889"/>
                      <a:pt x="1310640" y="744013"/>
                    </a:cubicBezTo>
                    <a:lnTo>
                      <a:pt x="1312415" y="739727"/>
                    </a:lnTo>
                    <a:lnTo>
                      <a:pt x="1309234" y="739727"/>
                    </a:lnTo>
                    <a:lnTo>
                      <a:pt x="1309430" y="737778"/>
                    </a:lnTo>
                    <a:cubicBezTo>
                      <a:pt x="1309430" y="445824"/>
                      <a:pt x="1102339" y="202239"/>
                      <a:pt x="827039" y="145904"/>
                    </a:cubicBezTo>
                    <a:lnTo>
                      <a:pt x="723900" y="135507"/>
                    </a:lnTo>
                    <a:lnTo>
                      <a:pt x="723900" y="135508"/>
                    </a:lnTo>
                    <a:lnTo>
                      <a:pt x="620761" y="145905"/>
                    </a:lnTo>
                    <a:cubicBezTo>
                      <a:pt x="345461" y="202240"/>
                      <a:pt x="138370" y="445825"/>
                      <a:pt x="138370" y="737779"/>
                    </a:cubicBezTo>
                    <a:lnTo>
                      <a:pt x="138566" y="739728"/>
                    </a:lnTo>
                    <a:lnTo>
                      <a:pt x="135385" y="739728"/>
                    </a:lnTo>
                    <a:lnTo>
                      <a:pt x="137160" y="744014"/>
                    </a:lnTo>
                    <a:cubicBezTo>
                      <a:pt x="137160" y="781890"/>
                      <a:pt x="106456" y="812594"/>
                      <a:pt x="68580" y="812594"/>
                    </a:cubicBezTo>
                    <a:cubicBezTo>
                      <a:pt x="30704" y="812594"/>
                      <a:pt x="0" y="781890"/>
                      <a:pt x="0" y="744014"/>
                    </a:cubicBezTo>
                    <a:lnTo>
                      <a:pt x="1775" y="739728"/>
                    </a:lnTo>
                    <a:lnTo>
                      <a:pt x="0" y="739728"/>
                    </a:lnTo>
                    <a:cubicBezTo>
                      <a:pt x="0" y="356286"/>
                      <a:pt x="291414" y="40907"/>
                      <a:pt x="664850" y="2983"/>
                    </a:cubicBezTo>
                    <a:lnTo>
                      <a:pt x="72390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797" tIns="121899" rIns="243797" bIns="121899"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938AB51F-3388-D04E-A531-16E9AE7C38A3}"/>
                </a:ext>
              </a:extLst>
            </p:cNvPr>
            <p:cNvSpPr/>
            <p:nvPr/>
          </p:nvSpPr>
          <p:spPr>
            <a:xfrm>
              <a:off x="4845903" y="13738057"/>
              <a:ext cx="1567266" cy="12769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A</a:t>
              </a: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AFEFE46B-C857-1F40-8602-2D3A23541D6A}"/>
                </a:ext>
              </a:extLst>
            </p:cNvPr>
            <p:cNvSpPr/>
            <p:nvPr/>
          </p:nvSpPr>
          <p:spPr>
            <a:xfrm>
              <a:off x="9159254" y="13738057"/>
              <a:ext cx="1567266" cy="12769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B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4BCD75ED-BCF7-834B-BA58-C8908633910A}"/>
                </a:ext>
              </a:extLst>
            </p:cNvPr>
            <p:cNvSpPr/>
            <p:nvPr/>
          </p:nvSpPr>
          <p:spPr>
            <a:xfrm>
              <a:off x="13451234" y="13738057"/>
              <a:ext cx="1567266" cy="12769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C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4CF85B0B-C866-4C45-A4E5-86F3CD309FC0}"/>
                </a:ext>
              </a:extLst>
            </p:cNvPr>
            <p:cNvSpPr/>
            <p:nvPr/>
          </p:nvSpPr>
          <p:spPr>
            <a:xfrm>
              <a:off x="17764588" y="13738057"/>
              <a:ext cx="1567266" cy="12769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D</a:t>
              </a: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62F14F37-6E38-B74A-988C-30E1B26B1C13}"/>
              </a:ext>
            </a:extLst>
          </p:cNvPr>
          <p:cNvGrpSpPr/>
          <p:nvPr/>
        </p:nvGrpSpPr>
        <p:grpSpPr>
          <a:xfrm>
            <a:off x="1970189" y="10565782"/>
            <a:ext cx="4658098" cy="1278434"/>
            <a:chOff x="3797076" y="4670475"/>
            <a:chExt cx="16820037" cy="4616326"/>
          </a:xfrm>
        </p:grpSpPr>
        <p:sp>
          <p:nvSpPr>
            <p:cNvPr id="171" name="Teardrop 170">
              <a:extLst>
                <a:ext uri="{FF2B5EF4-FFF2-40B4-BE49-F238E27FC236}">
                  <a16:creationId xmlns:a16="http://schemas.microsoft.com/office/drawing/2014/main" id="{908DCEAE-4E2E-EC42-B150-42CF7B810A1A}"/>
                </a:ext>
              </a:extLst>
            </p:cNvPr>
            <p:cNvSpPr/>
            <p:nvPr/>
          </p:nvSpPr>
          <p:spPr>
            <a:xfrm rot="13500000">
              <a:off x="3796475" y="4671076"/>
              <a:ext cx="4616326" cy="4615123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 sz="1050" b="1" dirty="0">
                <a:latin typeface="Rubik SemiBold" pitchFamily="2" charset="-79"/>
              </a:endParaRPr>
            </a:p>
          </p:txBody>
        </p:sp>
        <p:sp>
          <p:nvSpPr>
            <p:cNvPr id="172" name="Teardrop 171">
              <a:extLst>
                <a:ext uri="{FF2B5EF4-FFF2-40B4-BE49-F238E27FC236}">
                  <a16:creationId xmlns:a16="http://schemas.microsoft.com/office/drawing/2014/main" id="{4F94E6A5-C1E1-E344-8B33-61E8C5BFEBE3}"/>
                </a:ext>
              </a:extLst>
            </p:cNvPr>
            <p:cNvSpPr/>
            <p:nvPr/>
          </p:nvSpPr>
          <p:spPr>
            <a:xfrm rot="2700000">
              <a:off x="7864780" y="4671076"/>
              <a:ext cx="4616326" cy="4615123"/>
            </a:xfrm>
            <a:prstGeom prst="teardrop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 sz="1050" b="1" dirty="0">
                <a:latin typeface="Rubik SemiBold" pitchFamily="2" charset="-79"/>
              </a:endParaRPr>
            </a:p>
          </p:txBody>
        </p:sp>
        <p:sp>
          <p:nvSpPr>
            <p:cNvPr id="173" name="Teardrop 172">
              <a:extLst>
                <a:ext uri="{FF2B5EF4-FFF2-40B4-BE49-F238E27FC236}">
                  <a16:creationId xmlns:a16="http://schemas.microsoft.com/office/drawing/2014/main" id="{A1EB7B90-7609-6440-8071-8C4C41FA810B}"/>
                </a:ext>
              </a:extLst>
            </p:cNvPr>
            <p:cNvSpPr/>
            <p:nvPr/>
          </p:nvSpPr>
          <p:spPr>
            <a:xfrm rot="2700000">
              <a:off x="11933084" y="4671076"/>
              <a:ext cx="4616326" cy="4615123"/>
            </a:xfrm>
            <a:prstGeom prst="teardrop">
              <a:avLst/>
            </a:prstGeom>
            <a:solidFill>
              <a:schemeClr val="accent3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 sz="1050" b="1" dirty="0">
                <a:latin typeface="Rubik SemiBold" pitchFamily="2" charset="-79"/>
              </a:endParaRPr>
            </a:p>
          </p:txBody>
        </p:sp>
        <p:sp>
          <p:nvSpPr>
            <p:cNvPr id="174" name="Teardrop 173">
              <a:extLst>
                <a:ext uri="{FF2B5EF4-FFF2-40B4-BE49-F238E27FC236}">
                  <a16:creationId xmlns:a16="http://schemas.microsoft.com/office/drawing/2014/main" id="{D446B869-FAA5-984D-99A4-FE1E1D4E82BF}"/>
                </a:ext>
              </a:extLst>
            </p:cNvPr>
            <p:cNvSpPr/>
            <p:nvPr/>
          </p:nvSpPr>
          <p:spPr>
            <a:xfrm rot="2700000">
              <a:off x="16001389" y="4671076"/>
              <a:ext cx="4616326" cy="4615123"/>
            </a:xfrm>
            <a:prstGeom prst="teardrop">
              <a:avLst/>
            </a:prstGeom>
            <a:solidFill>
              <a:schemeClr val="accent4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43" tIns="91422" rIns="182843" bIns="91422" rtlCol="0" anchor="ctr"/>
            <a:lstStyle/>
            <a:p>
              <a:pPr algn="ctr"/>
              <a:endParaRPr lang="id-ID" sz="1050" b="1" dirty="0">
                <a:latin typeface="Rubik SemiBold" pitchFamily="2" charset="-79"/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50E87E93-51A0-654A-8DC4-1B88473AA0EC}"/>
                </a:ext>
              </a:extLst>
            </p:cNvPr>
            <p:cNvSpPr/>
            <p:nvPr/>
          </p:nvSpPr>
          <p:spPr>
            <a:xfrm>
              <a:off x="5321009" y="6246332"/>
              <a:ext cx="1567264" cy="13336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S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45FF28AF-F286-2449-A479-018B52C544BD}"/>
                </a:ext>
              </a:extLst>
            </p:cNvPr>
            <p:cNvSpPr/>
            <p:nvPr/>
          </p:nvSpPr>
          <p:spPr>
            <a:xfrm>
              <a:off x="9400638" y="6246332"/>
              <a:ext cx="1567264" cy="13336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W</a:t>
              </a: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B2CA074E-AD7D-1742-9882-AA14B5FFEC15}"/>
                </a:ext>
              </a:extLst>
            </p:cNvPr>
            <p:cNvSpPr/>
            <p:nvPr/>
          </p:nvSpPr>
          <p:spPr>
            <a:xfrm>
              <a:off x="13478475" y="6246332"/>
              <a:ext cx="1567264" cy="13336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O</a:t>
              </a: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8EFC7BDB-5414-034A-8626-99DB82B200CB}"/>
                </a:ext>
              </a:extLst>
            </p:cNvPr>
            <p:cNvSpPr/>
            <p:nvPr/>
          </p:nvSpPr>
          <p:spPr>
            <a:xfrm>
              <a:off x="17585002" y="6246332"/>
              <a:ext cx="1567264" cy="13336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T</a:t>
              </a:r>
            </a:p>
          </p:txBody>
        </p:sp>
      </p:grpSp>
      <p:sp>
        <p:nvSpPr>
          <p:cNvPr id="180" name="Freeform 1">
            <a:extLst>
              <a:ext uri="{FF2B5EF4-FFF2-40B4-BE49-F238E27FC236}">
                <a16:creationId xmlns:a16="http://schemas.microsoft.com/office/drawing/2014/main" id="{1206C6F8-B679-4547-AF8B-81CC55166A58}"/>
              </a:ext>
            </a:extLst>
          </p:cNvPr>
          <p:cNvSpPr/>
          <p:nvPr/>
        </p:nvSpPr>
        <p:spPr>
          <a:xfrm>
            <a:off x="18947370" y="8698735"/>
            <a:ext cx="1442004" cy="144200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4" h="3624">
                <a:moveTo>
                  <a:pt x="0" y="1812"/>
                </a:moveTo>
                <a:cubicBezTo>
                  <a:pt x="0" y="2812"/>
                  <a:pt x="812" y="3624"/>
                  <a:pt x="1812" y="3624"/>
                </a:cubicBezTo>
                <a:cubicBezTo>
                  <a:pt x="2813" y="3624"/>
                  <a:pt x="3624" y="2812"/>
                  <a:pt x="3624" y="1812"/>
                </a:cubicBezTo>
                <a:cubicBezTo>
                  <a:pt x="3624" y="811"/>
                  <a:pt x="2813" y="0"/>
                  <a:pt x="1812" y="0"/>
                </a:cubicBezTo>
                <a:cubicBezTo>
                  <a:pt x="812" y="0"/>
                  <a:pt x="0" y="811"/>
                  <a:pt x="0" y="1812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US" dirty="0">
              <a:latin typeface="Rubik" pitchFamily="2" charset="-79"/>
              <a:ea typeface="Arial Unicode MS" pitchFamily="2"/>
              <a:cs typeface="Arial Unicode MS" pitchFamily="2"/>
            </a:endParaRPr>
          </a:p>
        </p:txBody>
      </p:sp>
      <p:sp>
        <p:nvSpPr>
          <p:cNvPr id="181" name="Freeform 2">
            <a:extLst>
              <a:ext uri="{FF2B5EF4-FFF2-40B4-BE49-F238E27FC236}">
                <a16:creationId xmlns:a16="http://schemas.microsoft.com/office/drawing/2014/main" id="{68F5CD3F-EB86-B341-BDDB-F3E3545FD175}"/>
              </a:ext>
            </a:extLst>
          </p:cNvPr>
          <p:cNvSpPr/>
          <p:nvPr/>
        </p:nvSpPr>
        <p:spPr>
          <a:xfrm>
            <a:off x="20270370" y="9969195"/>
            <a:ext cx="1442004" cy="144200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4" h="3624">
                <a:moveTo>
                  <a:pt x="0" y="1812"/>
                </a:moveTo>
                <a:cubicBezTo>
                  <a:pt x="0" y="2813"/>
                  <a:pt x="812" y="3624"/>
                  <a:pt x="1812" y="3624"/>
                </a:cubicBezTo>
                <a:cubicBezTo>
                  <a:pt x="2813" y="3624"/>
                  <a:pt x="3624" y="2813"/>
                  <a:pt x="3624" y="1812"/>
                </a:cubicBezTo>
                <a:cubicBezTo>
                  <a:pt x="3624" y="811"/>
                  <a:pt x="2813" y="0"/>
                  <a:pt x="1812" y="0"/>
                </a:cubicBezTo>
                <a:cubicBezTo>
                  <a:pt x="812" y="0"/>
                  <a:pt x="0" y="811"/>
                  <a:pt x="0" y="1812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US" dirty="0">
              <a:latin typeface="Rubik" pitchFamily="2" charset="-79"/>
              <a:ea typeface="Arial Unicode MS" pitchFamily="2"/>
              <a:cs typeface="Arial Unicode MS" pitchFamily="2"/>
            </a:endParaRPr>
          </a:p>
        </p:txBody>
      </p:sp>
      <p:sp>
        <p:nvSpPr>
          <p:cNvPr id="182" name="Freeform 3">
            <a:extLst>
              <a:ext uri="{FF2B5EF4-FFF2-40B4-BE49-F238E27FC236}">
                <a16:creationId xmlns:a16="http://schemas.microsoft.com/office/drawing/2014/main" id="{1BE37C9A-95F9-304B-85BA-4F417D5ED8DA}"/>
              </a:ext>
            </a:extLst>
          </p:cNvPr>
          <p:cNvSpPr/>
          <p:nvPr/>
        </p:nvSpPr>
        <p:spPr>
          <a:xfrm>
            <a:off x="18947370" y="11164829"/>
            <a:ext cx="1442004" cy="144200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4" h="3624">
                <a:moveTo>
                  <a:pt x="0" y="1812"/>
                </a:moveTo>
                <a:cubicBezTo>
                  <a:pt x="0" y="2813"/>
                  <a:pt x="812" y="3624"/>
                  <a:pt x="1812" y="3624"/>
                </a:cubicBezTo>
                <a:cubicBezTo>
                  <a:pt x="2813" y="3624"/>
                  <a:pt x="3624" y="2813"/>
                  <a:pt x="3624" y="1812"/>
                </a:cubicBezTo>
                <a:cubicBezTo>
                  <a:pt x="3624" y="811"/>
                  <a:pt x="2813" y="0"/>
                  <a:pt x="1812" y="0"/>
                </a:cubicBezTo>
                <a:cubicBezTo>
                  <a:pt x="812" y="0"/>
                  <a:pt x="0" y="811"/>
                  <a:pt x="0" y="1812"/>
                </a:cubicBezTo>
                <a:close/>
              </a:path>
            </a:pathLst>
          </a:custGeom>
          <a:solidFill>
            <a:schemeClr val="accent3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US" dirty="0">
              <a:latin typeface="Rubik" pitchFamily="2" charset="-79"/>
              <a:ea typeface="Arial Unicode MS" pitchFamily="2"/>
              <a:cs typeface="Arial Unicode MS" pitchFamily="2"/>
            </a:endParaRPr>
          </a:p>
        </p:txBody>
      </p:sp>
      <p:sp>
        <p:nvSpPr>
          <p:cNvPr id="183" name="Freeform 4">
            <a:extLst>
              <a:ext uri="{FF2B5EF4-FFF2-40B4-BE49-F238E27FC236}">
                <a16:creationId xmlns:a16="http://schemas.microsoft.com/office/drawing/2014/main" id="{E0CE0F8B-47B3-1144-B269-FDC40F1C5CD5}"/>
              </a:ext>
            </a:extLst>
          </p:cNvPr>
          <p:cNvSpPr/>
          <p:nvPr/>
        </p:nvSpPr>
        <p:spPr>
          <a:xfrm>
            <a:off x="17633926" y="9969195"/>
            <a:ext cx="1442402" cy="144200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25" h="3624">
                <a:moveTo>
                  <a:pt x="0" y="1812"/>
                </a:moveTo>
                <a:cubicBezTo>
                  <a:pt x="0" y="2813"/>
                  <a:pt x="812" y="3624"/>
                  <a:pt x="1812" y="3624"/>
                </a:cubicBezTo>
                <a:cubicBezTo>
                  <a:pt x="2813" y="3624"/>
                  <a:pt x="3625" y="2813"/>
                  <a:pt x="3625" y="1812"/>
                </a:cubicBezTo>
                <a:cubicBezTo>
                  <a:pt x="3625" y="811"/>
                  <a:pt x="2813" y="0"/>
                  <a:pt x="1812" y="0"/>
                </a:cubicBezTo>
                <a:cubicBezTo>
                  <a:pt x="812" y="0"/>
                  <a:pt x="0" y="811"/>
                  <a:pt x="0" y="1812"/>
                </a:cubicBezTo>
                <a:close/>
              </a:path>
            </a:pathLst>
          </a:custGeom>
          <a:solidFill>
            <a:schemeClr val="accent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US" dirty="0">
              <a:latin typeface="Rubik" pitchFamily="2" charset="-79"/>
              <a:ea typeface="Arial Unicode MS" pitchFamily="2"/>
              <a:cs typeface="Arial Unicode MS" pitchFamily="2"/>
            </a:endParaRPr>
          </a:p>
        </p:txBody>
      </p:sp>
      <p:sp>
        <p:nvSpPr>
          <p:cNvPr id="184" name="Freeform 5">
            <a:extLst>
              <a:ext uri="{FF2B5EF4-FFF2-40B4-BE49-F238E27FC236}">
                <a16:creationId xmlns:a16="http://schemas.microsoft.com/office/drawing/2014/main" id="{34847B6D-A13E-C14E-BD90-E7CF00B1CCE9}"/>
              </a:ext>
            </a:extLst>
          </p:cNvPr>
          <p:cNvSpPr/>
          <p:nvPr/>
        </p:nvSpPr>
        <p:spPr>
          <a:xfrm>
            <a:off x="18805677" y="9827503"/>
            <a:ext cx="1725390" cy="172539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336" h="4336">
                <a:moveTo>
                  <a:pt x="0" y="2168"/>
                </a:moveTo>
                <a:cubicBezTo>
                  <a:pt x="0" y="3365"/>
                  <a:pt x="971" y="4336"/>
                  <a:pt x="2168" y="4336"/>
                </a:cubicBezTo>
                <a:cubicBezTo>
                  <a:pt x="3365" y="4336"/>
                  <a:pt x="4336" y="3365"/>
                  <a:pt x="4336" y="2168"/>
                </a:cubicBezTo>
                <a:cubicBezTo>
                  <a:pt x="4336" y="971"/>
                  <a:pt x="3365" y="0"/>
                  <a:pt x="2168" y="0"/>
                </a:cubicBezTo>
                <a:cubicBezTo>
                  <a:pt x="971" y="0"/>
                  <a:pt x="0" y="971"/>
                  <a:pt x="0" y="216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US" dirty="0">
              <a:latin typeface="Rubik" pitchFamily="2" charset="-79"/>
              <a:ea typeface="Arial Unicode MS" pitchFamily="2"/>
              <a:cs typeface="Arial Unicode MS" pitchFamily="2"/>
            </a:endParaRPr>
          </a:p>
        </p:txBody>
      </p:sp>
      <p:sp>
        <p:nvSpPr>
          <p:cNvPr id="185" name="Freeform 6">
            <a:extLst>
              <a:ext uri="{FF2B5EF4-FFF2-40B4-BE49-F238E27FC236}">
                <a16:creationId xmlns:a16="http://schemas.microsoft.com/office/drawing/2014/main" id="{8F23F91A-7CC1-8944-AEAE-329656370AC8}"/>
              </a:ext>
            </a:extLst>
          </p:cNvPr>
          <p:cNvSpPr/>
          <p:nvPr/>
        </p:nvSpPr>
        <p:spPr>
          <a:xfrm>
            <a:off x="18072140" y="10439649"/>
            <a:ext cx="526573" cy="52657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324" h="1324">
                <a:moveTo>
                  <a:pt x="1275" y="741"/>
                </a:moveTo>
                <a:cubicBezTo>
                  <a:pt x="1275" y="751"/>
                  <a:pt x="1266" y="760"/>
                  <a:pt x="1256" y="760"/>
                </a:cubicBezTo>
                <a:lnTo>
                  <a:pt x="1132" y="760"/>
                </a:lnTo>
                <a:cubicBezTo>
                  <a:pt x="1092" y="760"/>
                  <a:pt x="1058" y="783"/>
                  <a:pt x="1042" y="820"/>
                </a:cubicBezTo>
                <a:cubicBezTo>
                  <a:pt x="1027" y="857"/>
                  <a:pt x="1035" y="897"/>
                  <a:pt x="1063" y="925"/>
                </a:cubicBezTo>
                <a:lnTo>
                  <a:pt x="1151" y="1013"/>
                </a:lnTo>
                <a:cubicBezTo>
                  <a:pt x="1158" y="1020"/>
                  <a:pt x="1158" y="1033"/>
                  <a:pt x="1151" y="1040"/>
                </a:cubicBezTo>
                <a:lnTo>
                  <a:pt x="1039" y="1152"/>
                </a:lnTo>
                <a:cubicBezTo>
                  <a:pt x="1031" y="1159"/>
                  <a:pt x="1019" y="1159"/>
                  <a:pt x="1012" y="1152"/>
                </a:cubicBezTo>
                <a:lnTo>
                  <a:pt x="925" y="1064"/>
                </a:lnTo>
                <a:cubicBezTo>
                  <a:pt x="897" y="1035"/>
                  <a:pt x="856" y="1028"/>
                  <a:pt x="819" y="1043"/>
                </a:cubicBezTo>
                <a:cubicBezTo>
                  <a:pt x="783" y="1058"/>
                  <a:pt x="759" y="1092"/>
                  <a:pt x="759" y="1132"/>
                </a:cubicBezTo>
                <a:lnTo>
                  <a:pt x="759" y="1256"/>
                </a:lnTo>
                <a:cubicBezTo>
                  <a:pt x="759" y="1267"/>
                  <a:pt x="751" y="1275"/>
                  <a:pt x="740" y="1275"/>
                </a:cubicBezTo>
                <a:lnTo>
                  <a:pt x="583" y="1275"/>
                </a:lnTo>
                <a:cubicBezTo>
                  <a:pt x="572" y="1275"/>
                  <a:pt x="563" y="1267"/>
                  <a:pt x="563" y="1256"/>
                </a:cubicBezTo>
                <a:lnTo>
                  <a:pt x="563" y="1132"/>
                </a:lnTo>
                <a:cubicBezTo>
                  <a:pt x="563" y="1092"/>
                  <a:pt x="541" y="1058"/>
                  <a:pt x="504" y="1043"/>
                </a:cubicBezTo>
                <a:cubicBezTo>
                  <a:pt x="492" y="1038"/>
                  <a:pt x="479" y="1035"/>
                  <a:pt x="466" y="1035"/>
                </a:cubicBezTo>
                <a:cubicBezTo>
                  <a:pt x="441" y="1035"/>
                  <a:pt x="417" y="1045"/>
                  <a:pt x="399" y="1064"/>
                </a:cubicBezTo>
                <a:lnTo>
                  <a:pt x="311" y="1152"/>
                </a:lnTo>
                <a:cubicBezTo>
                  <a:pt x="304" y="1159"/>
                  <a:pt x="291" y="1159"/>
                  <a:pt x="284" y="1152"/>
                </a:cubicBezTo>
                <a:lnTo>
                  <a:pt x="172" y="1040"/>
                </a:lnTo>
                <a:cubicBezTo>
                  <a:pt x="165" y="1033"/>
                  <a:pt x="165" y="1020"/>
                  <a:pt x="172" y="1013"/>
                </a:cubicBezTo>
                <a:lnTo>
                  <a:pt x="260" y="925"/>
                </a:lnTo>
                <a:cubicBezTo>
                  <a:pt x="288" y="897"/>
                  <a:pt x="296" y="857"/>
                  <a:pt x="281" y="820"/>
                </a:cubicBezTo>
                <a:cubicBezTo>
                  <a:pt x="266" y="783"/>
                  <a:pt x="232" y="760"/>
                  <a:pt x="191" y="760"/>
                </a:cubicBezTo>
                <a:lnTo>
                  <a:pt x="67" y="760"/>
                </a:lnTo>
                <a:cubicBezTo>
                  <a:pt x="57" y="760"/>
                  <a:pt x="48" y="751"/>
                  <a:pt x="48" y="741"/>
                </a:cubicBezTo>
                <a:lnTo>
                  <a:pt x="48" y="583"/>
                </a:lnTo>
                <a:cubicBezTo>
                  <a:pt x="48" y="573"/>
                  <a:pt x="57" y="564"/>
                  <a:pt x="67" y="564"/>
                </a:cubicBezTo>
                <a:lnTo>
                  <a:pt x="191" y="564"/>
                </a:lnTo>
                <a:cubicBezTo>
                  <a:pt x="232" y="564"/>
                  <a:pt x="266" y="541"/>
                  <a:pt x="281" y="505"/>
                </a:cubicBezTo>
                <a:cubicBezTo>
                  <a:pt x="296" y="467"/>
                  <a:pt x="288" y="427"/>
                  <a:pt x="260" y="399"/>
                </a:cubicBezTo>
                <a:lnTo>
                  <a:pt x="172" y="311"/>
                </a:lnTo>
                <a:cubicBezTo>
                  <a:pt x="165" y="304"/>
                  <a:pt x="165" y="292"/>
                  <a:pt x="172" y="285"/>
                </a:cubicBezTo>
                <a:lnTo>
                  <a:pt x="284" y="173"/>
                </a:lnTo>
                <a:cubicBezTo>
                  <a:pt x="291" y="165"/>
                  <a:pt x="304" y="165"/>
                  <a:pt x="311" y="173"/>
                </a:cubicBezTo>
                <a:lnTo>
                  <a:pt x="399" y="260"/>
                </a:lnTo>
                <a:cubicBezTo>
                  <a:pt x="427" y="288"/>
                  <a:pt x="467" y="296"/>
                  <a:pt x="504" y="281"/>
                </a:cubicBezTo>
                <a:cubicBezTo>
                  <a:pt x="541" y="266"/>
                  <a:pt x="563" y="232"/>
                  <a:pt x="563" y="192"/>
                </a:cubicBezTo>
                <a:lnTo>
                  <a:pt x="563" y="68"/>
                </a:lnTo>
                <a:cubicBezTo>
                  <a:pt x="563" y="58"/>
                  <a:pt x="572" y="49"/>
                  <a:pt x="583" y="49"/>
                </a:cubicBezTo>
                <a:lnTo>
                  <a:pt x="740" y="49"/>
                </a:lnTo>
                <a:cubicBezTo>
                  <a:pt x="751" y="49"/>
                  <a:pt x="759" y="58"/>
                  <a:pt x="759" y="68"/>
                </a:cubicBezTo>
                <a:lnTo>
                  <a:pt x="759" y="192"/>
                </a:lnTo>
                <a:cubicBezTo>
                  <a:pt x="759" y="232"/>
                  <a:pt x="783" y="266"/>
                  <a:pt x="819" y="281"/>
                </a:cubicBezTo>
                <a:cubicBezTo>
                  <a:pt x="856" y="296"/>
                  <a:pt x="897" y="289"/>
                  <a:pt x="925" y="261"/>
                </a:cubicBezTo>
                <a:lnTo>
                  <a:pt x="1012" y="173"/>
                </a:lnTo>
                <a:cubicBezTo>
                  <a:pt x="1019" y="165"/>
                  <a:pt x="1032" y="165"/>
                  <a:pt x="1039" y="173"/>
                </a:cubicBezTo>
                <a:lnTo>
                  <a:pt x="1151" y="285"/>
                </a:lnTo>
                <a:cubicBezTo>
                  <a:pt x="1158" y="292"/>
                  <a:pt x="1158" y="304"/>
                  <a:pt x="1151" y="311"/>
                </a:cubicBezTo>
                <a:lnTo>
                  <a:pt x="1063" y="399"/>
                </a:lnTo>
                <a:cubicBezTo>
                  <a:pt x="1035" y="427"/>
                  <a:pt x="1027" y="467"/>
                  <a:pt x="1042" y="505"/>
                </a:cubicBezTo>
                <a:cubicBezTo>
                  <a:pt x="1058" y="541"/>
                  <a:pt x="1092" y="564"/>
                  <a:pt x="1132" y="564"/>
                </a:cubicBezTo>
                <a:lnTo>
                  <a:pt x="1256" y="564"/>
                </a:lnTo>
                <a:cubicBezTo>
                  <a:pt x="1266" y="564"/>
                  <a:pt x="1275" y="573"/>
                  <a:pt x="1275" y="583"/>
                </a:cubicBezTo>
                <a:close/>
                <a:moveTo>
                  <a:pt x="1256" y="515"/>
                </a:moveTo>
                <a:lnTo>
                  <a:pt x="1132" y="515"/>
                </a:lnTo>
                <a:cubicBezTo>
                  <a:pt x="1112" y="515"/>
                  <a:pt x="1095" y="504"/>
                  <a:pt x="1088" y="486"/>
                </a:cubicBezTo>
                <a:cubicBezTo>
                  <a:pt x="1080" y="467"/>
                  <a:pt x="1084" y="448"/>
                  <a:pt x="1098" y="434"/>
                </a:cubicBezTo>
                <a:lnTo>
                  <a:pt x="1185" y="346"/>
                </a:lnTo>
                <a:cubicBezTo>
                  <a:pt x="1199" y="333"/>
                  <a:pt x="1205" y="316"/>
                  <a:pt x="1205" y="298"/>
                </a:cubicBezTo>
                <a:cubicBezTo>
                  <a:pt x="1205" y="280"/>
                  <a:pt x="1199" y="263"/>
                  <a:pt x="1185" y="250"/>
                </a:cubicBezTo>
                <a:lnTo>
                  <a:pt x="1074" y="138"/>
                </a:lnTo>
                <a:cubicBezTo>
                  <a:pt x="1048" y="112"/>
                  <a:pt x="1003" y="112"/>
                  <a:pt x="978" y="138"/>
                </a:cubicBezTo>
                <a:lnTo>
                  <a:pt x="890" y="226"/>
                </a:lnTo>
                <a:cubicBezTo>
                  <a:pt x="876" y="240"/>
                  <a:pt x="856" y="244"/>
                  <a:pt x="838" y="236"/>
                </a:cubicBezTo>
                <a:cubicBezTo>
                  <a:pt x="819" y="228"/>
                  <a:pt x="809" y="212"/>
                  <a:pt x="809" y="192"/>
                </a:cubicBezTo>
                <a:lnTo>
                  <a:pt x="809" y="68"/>
                </a:lnTo>
                <a:cubicBezTo>
                  <a:pt x="809" y="31"/>
                  <a:pt x="778" y="0"/>
                  <a:pt x="740" y="0"/>
                </a:cubicBezTo>
                <a:lnTo>
                  <a:pt x="583" y="0"/>
                </a:lnTo>
                <a:cubicBezTo>
                  <a:pt x="545" y="0"/>
                  <a:pt x="514" y="31"/>
                  <a:pt x="514" y="68"/>
                </a:cubicBezTo>
                <a:lnTo>
                  <a:pt x="514" y="192"/>
                </a:lnTo>
                <a:cubicBezTo>
                  <a:pt x="514" y="212"/>
                  <a:pt x="504" y="228"/>
                  <a:pt x="485" y="236"/>
                </a:cubicBezTo>
                <a:cubicBezTo>
                  <a:pt x="466" y="244"/>
                  <a:pt x="447" y="240"/>
                  <a:pt x="433" y="226"/>
                </a:cubicBezTo>
                <a:lnTo>
                  <a:pt x="345" y="138"/>
                </a:lnTo>
                <a:cubicBezTo>
                  <a:pt x="320" y="112"/>
                  <a:pt x="275" y="112"/>
                  <a:pt x="249" y="138"/>
                </a:cubicBezTo>
                <a:lnTo>
                  <a:pt x="137" y="250"/>
                </a:lnTo>
                <a:cubicBezTo>
                  <a:pt x="125" y="263"/>
                  <a:pt x="118" y="280"/>
                  <a:pt x="118" y="298"/>
                </a:cubicBezTo>
                <a:cubicBezTo>
                  <a:pt x="118" y="316"/>
                  <a:pt x="125" y="333"/>
                  <a:pt x="137" y="346"/>
                </a:cubicBezTo>
                <a:lnTo>
                  <a:pt x="225" y="434"/>
                </a:lnTo>
                <a:cubicBezTo>
                  <a:pt x="239" y="448"/>
                  <a:pt x="243" y="467"/>
                  <a:pt x="235" y="486"/>
                </a:cubicBezTo>
                <a:cubicBezTo>
                  <a:pt x="228" y="504"/>
                  <a:pt x="211" y="515"/>
                  <a:pt x="191" y="515"/>
                </a:cubicBezTo>
                <a:lnTo>
                  <a:pt x="67" y="515"/>
                </a:lnTo>
                <a:cubicBezTo>
                  <a:pt x="29" y="515"/>
                  <a:pt x="0" y="545"/>
                  <a:pt x="0" y="583"/>
                </a:cubicBezTo>
                <a:lnTo>
                  <a:pt x="0" y="741"/>
                </a:lnTo>
                <a:cubicBezTo>
                  <a:pt x="0" y="779"/>
                  <a:pt x="29" y="809"/>
                  <a:pt x="67" y="809"/>
                </a:cubicBezTo>
                <a:lnTo>
                  <a:pt x="191" y="809"/>
                </a:lnTo>
                <a:cubicBezTo>
                  <a:pt x="211" y="809"/>
                  <a:pt x="228" y="820"/>
                  <a:pt x="235" y="839"/>
                </a:cubicBezTo>
                <a:cubicBezTo>
                  <a:pt x="243" y="857"/>
                  <a:pt x="239" y="877"/>
                  <a:pt x="225" y="890"/>
                </a:cubicBezTo>
                <a:lnTo>
                  <a:pt x="137" y="978"/>
                </a:lnTo>
                <a:cubicBezTo>
                  <a:pt x="125" y="991"/>
                  <a:pt x="118" y="1008"/>
                  <a:pt x="118" y="1026"/>
                </a:cubicBezTo>
                <a:cubicBezTo>
                  <a:pt x="118" y="1044"/>
                  <a:pt x="125" y="1062"/>
                  <a:pt x="137" y="1074"/>
                </a:cubicBezTo>
                <a:lnTo>
                  <a:pt x="249" y="1186"/>
                </a:lnTo>
                <a:cubicBezTo>
                  <a:pt x="275" y="1212"/>
                  <a:pt x="320" y="1212"/>
                  <a:pt x="345" y="1186"/>
                </a:cubicBezTo>
                <a:lnTo>
                  <a:pt x="433" y="1098"/>
                </a:lnTo>
                <a:cubicBezTo>
                  <a:pt x="447" y="1085"/>
                  <a:pt x="466" y="1081"/>
                  <a:pt x="485" y="1088"/>
                </a:cubicBezTo>
                <a:cubicBezTo>
                  <a:pt x="504" y="1096"/>
                  <a:pt x="514" y="1112"/>
                  <a:pt x="514" y="1132"/>
                </a:cubicBezTo>
                <a:lnTo>
                  <a:pt x="514" y="1256"/>
                </a:lnTo>
                <a:cubicBezTo>
                  <a:pt x="514" y="1294"/>
                  <a:pt x="545" y="1324"/>
                  <a:pt x="583" y="1324"/>
                </a:cubicBezTo>
                <a:lnTo>
                  <a:pt x="740" y="1324"/>
                </a:lnTo>
                <a:cubicBezTo>
                  <a:pt x="778" y="1324"/>
                  <a:pt x="809" y="1294"/>
                  <a:pt x="809" y="1256"/>
                </a:cubicBezTo>
                <a:lnTo>
                  <a:pt x="809" y="1132"/>
                </a:lnTo>
                <a:cubicBezTo>
                  <a:pt x="809" y="1112"/>
                  <a:pt x="819" y="1096"/>
                  <a:pt x="838" y="1088"/>
                </a:cubicBezTo>
                <a:cubicBezTo>
                  <a:pt x="856" y="1080"/>
                  <a:pt x="876" y="1085"/>
                  <a:pt x="890" y="1098"/>
                </a:cubicBezTo>
                <a:lnTo>
                  <a:pt x="978" y="1186"/>
                </a:lnTo>
                <a:cubicBezTo>
                  <a:pt x="1003" y="1212"/>
                  <a:pt x="1048" y="1212"/>
                  <a:pt x="1074" y="1186"/>
                </a:cubicBezTo>
                <a:lnTo>
                  <a:pt x="1185" y="1074"/>
                </a:lnTo>
                <a:cubicBezTo>
                  <a:pt x="1199" y="1062"/>
                  <a:pt x="1205" y="1044"/>
                  <a:pt x="1205" y="1026"/>
                </a:cubicBezTo>
                <a:cubicBezTo>
                  <a:pt x="1205" y="1008"/>
                  <a:pt x="1199" y="991"/>
                  <a:pt x="1185" y="978"/>
                </a:cubicBezTo>
                <a:lnTo>
                  <a:pt x="1098" y="890"/>
                </a:lnTo>
                <a:cubicBezTo>
                  <a:pt x="1084" y="877"/>
                  <a:pt x="1080" y="857"/>
                  <a:pt x="1088" y="839"/>
                </a:cubicBezTo>
                <a:cubicBezTo>
                  <a:pt x="1095" y="820"/>
                  <a:pt x="1112" y="809"/>
                  <a:pt x="1132" y="809"/>
                </a:cubicBezTo>
                <a:lnTo>
                  <a:pt x="1256" y="809"/>
                </a:lnTo>
                <a:cubicBezTo>
                  <a:pt x="1293" y="809"/>
                  <a:pt x="1324" y="779"/>
                  <a:pt x="1324" y="741"/>
                </a:cubicBezTo>
                <a:lnTo>
                  <a:pt x="1324" y="583"/>
                </a:lnTo>
                <a:cubicBezTo>
                  <a:pt x="1324" y="545"/>
                  <a:pt x="1293" y="515"/>
                  <a:pt x="1256" y="515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US" dirty="0">
              <a:latin typeface="Rubik" pitchFamily="2" charset="-79"/>
              <a:ea typeface="Arial Unicode MS" pitchFamily="2"/>
              <a:cs typeface="Arial Unicode MS" pitchFamily="2"/>
            </a:endParaRPr>
          </a:p>
        </p:txBody>
      </p:sp>
      <p:sp>
        <p:nvSpPr>
          <p:cNvPr id="186" name="Freeform 7">
            <a:extLst>
              <a:ext uri="{FF2B5EF4-FFF2-40B4-BE49-F238E27FC236}">
                <a16:creationId xmlns:a16="http://schemas.microsoft.com/office/drawing/2014/main" id="{F398A036-6021-E944-B7D1-34C8B1DD7902}"/>
              </a:ext>
            </a:extLst>
          </p:cNvPr>
          <p:cNvSpPr/>
          <p:nvPr/>
        </p:nvSpPr>
        <p:spPr>
          <a:xfrm>
            <a:off x="18247664" y="10615571"/>
            <a:ext cx="175126" cy="17472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1" h="440">
                <a:moveTo>
                  <a:pt x="221" y="391"/>
                </a:moveTo>
                <a:cubicBezTo>
                  <a:pt x="126" y="391"/>
                  <a:pt x="49" y="315"/>
                  <a:pt x="49" y="220"/>
                </a:cubicBezTo>
                <a:cubicBezTo>
                  <a:pt x="49" y="125"/>
                  <a:pt x="126" y="49"/>
                  <a:pt x="221" y="49"/>
                </a:cubicBezTo>
                <a:cubicBezTo>
                  <a:pt x="315" y="49"/>
                  <a:pt x="392" y="125"/>
                  <a:pt x="392" y="220"/>
                </a:cubicBezTo>
                <a:cubicBezTo>
                  <a:pt x="392" y="315"/>
                  <a:pt x="315" y="391"/>
                  <a:pt x="221" y="391"/>
                </a:cubicBezTo>
                <a:close/>
                <a:moveTo>
                  <a:pt x="221" y="0"/>
                </a:moveTo>
                <a:cubicBezTo>
                  <a:pt x="99" y="0"/>
                  <a:pt x="0" y="99"/>
                  <a:pt x="0" y="220"/>
                </a:cubicBezTo>
                <a:cubicBezTo>
                  <a:pt x="0" y="342"/>
                  <a:pt x="99" y="440"/>
                  <a:pt x="221" y="440"/>
                </a:cubicBezTo>
                <a:cubicBezTo>
                  <a:pt x="342" y="440"/>
                  <a:pt x="441" y="342"/>
                  <a:pt x="441" y="220"/>
                </a:cubicBezTo>
                <a:cubicBezTo>
                  <a:pt x="441" y="99"/>
                  <a:pt x="342" y="0"/>
                  <a:pt x="221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US" dirty="0">
              <a:latin typeface="Rubik" pitchFamily="2" charset="-79"/>
              <a:ea typeface="Arial Unicode MS" pitchFamily="2"/>
              <a:cs typeface="Arial Unicode MS" pitchFamily="2"/>
            </a:endParaRPr>
          </a:p>
        </p:txBody>
      </p:sp>
      <p:sp>
        <p:nvSpPr>
          <p:cNvPr id="187" name="Freeform 8">
            <a:extLst>
              <a:ext uri="{FF2B5EF4-FFF2-40B4-BE49-F238E27FC236}">
                <a16:creationId xmlns:a16="http://schemas.microsoft.com/office/drawing/2014/main" id="{435E1A73-ECAF-7340-AF08-AC6437D959C1}"/>
              </a:ext>
            </a:extLst>
          </p:cNvPr>
          <p:cNvSpPr/>
          <p:nvPr/>
        </p:nvSpPr>
        <p:spPr>
          <a:xfrm>
            <a:off x="19421406" y="9056550"/>
            <a:ext cx="510254" cy="5102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83" h="1283">
                <a:moveTo>
                  <a:pt x="641" y="1234"/>
                </a:moveTo>
                <a:cubicBezTo>
                  <a:pt x="315" y="1234"/>
                  <a:pt x="49" y="968"/>
                  <a:pt x="49" y="641"/>
                </a:cubicBezTo>
                <a:cubicBezTo>
                  <a:pt x="49" y="315"/>
                  <a:pt x="315" y="49"/>
                  <a:pt x="641" y="49"/>
                </a:cubicBezTo>
                <a:cubicBezTo>
                  <a:pt x="968" y="49"/>
                  <a:pt x="1233" y="315"/>
                  <a:pt x="1233" y="641"/>
                </a:cubicBezTo>
                <a:cubicBezTo>
                  <a:pt x="1233" y="968"/>
                  <a:pt x="968" y="1234"/>
                  <a:pt x="641" y="1234"/>
                </a:cubicBezTo>
                <a:close/>
                <a:moveTo>
                  <a:pt x="641" y="0"/>
                </a:moveTo>
                <a:cubicBezTo>
                  <a:pt x="287" y="0"/>
                  <a:pt x="0" y="288"/>
                  <a:pt x="0" y="641"/>
                </a:cubicBezTo>
                <a:cubicBezTo>
                  <a:pt x="0" y="996"/>
                  <a:pt x="287" y="1283"/>
                  <a:pt x="641" y="1283"/>
                </a:cubicBezTo>
                <a:cubicBezTo>
                  <a:pt x="995" y="1283"/>
                  <a:pt x="1283" y="996"/>
                  <a:pt x="1283" y="641"/>
                </a:cubicBezTo>
                <a:cubicBezTo>
                  <a:pt x="1283" y="288"/>
                  <a:pt x="995" y="0"/>
                  <a:pt x="641" y="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US" dirty="0">
              <a:latin typeface="Rubik" pitchFamily="2" charset="-79"/>
              <a:ea typeface="Arial Unicode MS" pitchFamily="2"/>
              <a:cs typeface="Arial Unicode MS" pitchFamily="2"/>
            </a:endParaRPr>
          </a:p>
        </p:txBody>
      </p:sp>
      <p:sp>
        <p:nvSpPr>
          <p:cNvPr id="188" name="Freeform 9">
            <a:extLst>
              <a:ext uri="{FF2B5EF4-FFF2-40B4-BE49-F238E27FC236}">
                <a16:creationId xmlns:a16="http://schemas.microsoft.com/office/drawing/2014/main" id="{8CC8B849-5BD4-E543-8393-2C8C73C885EF}"/>
              </a:ext>
            </a:extLst>
          </p:cNvPr>
          <p:cNvSpPr/>
          <p:nvPr/>
        </p:nvSpPr>
        <p:spPr>
          <a:xfrm>
            <a:off x="19538821" y="9203816"/>
            <a:ext cx="274629" cy="19622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91" h="494">
                <a:moveTo>
                  <a:pt x="648" y="8"/>
                </a:moveTo>
                <a:lnTo>
                  <a:pt x="268" y="435"/>
                </a:lnTo>
                <a:lnTo>
                  <a:pt x="40" y="252"/>
                </a:lnTo>
                <a:cubicBezTo>
                  <a:pt x="29" y="244"/>
                  <a:pt x="14" y="246"/>
                  <a:pt x="5" y="256"/>
                </a:cubicBezTo>
                <a:cubicBezTo>
                  <a:pt x="-3" y="267"/>
                  <a:pt x="-2" y="282"/>
                  <a:pt x="9" y="291"/>
                </a:cubicBezTo>
                <a:lnTo>
                  <a:pt x="256" y="488"/>
                </a:lnTo>
                <a:cubicBezTo>
                  <a:pt x="260" y="492"/>
                  <a:pt x="266" y="494"/>
                  <a:pt x="271" y="494"/>
                </a:cubicBezTo>
                <a:cubicBezTo>
                  <a:pt x="278" y="494"/>
                  <a:pt x="284" y="491"/>
                  <a:pt x="290" y="485"/>
                </a:cubicBezTo>
                <a:lnTo>
                  <a:pt x="684" y="41"/>
                </a:lnTo>
                <a:cubicBezTo>
                  <a:pt x="694" y="31"/>
                  <a:pt x="693" y="16"/>
                  <a:pt x="682" y="7"/>
                </a:cubicBezTo>
                <a:cubicBezTo>
                  <a:pt x="672" y="-3"/>
                  <a:pt x="657" y="-2"/>
                  <a:pt x="648" y="8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US" dirty="0">
              <a:latin typeface="Rubik" pitchFamily="2" charset="-79"/>
              <a:ea typeface="Arial Unicode MS" pitchFamily="2"/>
              <a:cs typeface="Arial Unicode MS" pitchFamily="2"/>
            </a:endParaRPr>
          </a:p>
        </p:txBody>
      </p:sp>
      <p:sp>
        <p:nvSpPr>
          <p:cNvPr id="189" name="Freeform 10">
            <a:extLst>
              <a:ext uri="{FF2B5EF4-FFF2-40B4-BE49-F238E27FC236}">
                <a16:creationId xmlns:a16="http://schemas.microsoft.com/office/drawing/2014/main" id="{58795604-E28B-E149-B967-BA38DC22C319}"/>
              </a:ext>
            </a:extLst>
          </p:cNvPr>
          <p:cNvSpPr/>
          <p:nvPr/>
        </p:nvSpPr>
        <p:spPr>
          <a:xfrm>
            <a:off x="19449267" y="11794887"/>
            <a:ext cx="437816" cy="49831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01" h="1253">
                <a:moveTo>
                  <a:pt x="858" y="1063"/>
                </a:moveTo>
                <a:cubicBezTo>
                  <a:pt x="815" y="1070"/>
                  <a:pt x="774" y="1077"/>
                  <a:pt x="737" y="1082"/>
                </a:cubicBezTo>
                <a:lnTo>
                  <a:pt x="736" y="1082"/>
                </a:lnTo>
                <a:cubicBezTo>
                  <a:pt x="719" y="1084"/>
                  <a:pt x="703" y="1085"/>
                  <a:pt x="687" y="1087"/>
                </a:cubicBezTo>
                <a:cubicBezTo>
                  <a:pt x="672" y="1089"/>
                  <a:pt x="658" y="1090"/>
                  <a:pt x="644" y="1091"/>
                </a:cubicBezTo>
                <a:cubicBezTo>
                  <a:pt x="641" y="1091"/>
                  <a:pt x="639" y="1091"/>
                  <a:pt x="636" y="1091"/>
                </a:cubicBezTo>
                <a:cubicBezTo>
                  <a:pt x="624" y="1092"/>
                  <a:pt x="612" y="1093"/>
                  <a:pt x="600" y="1093"/>
                </a:cubicBezTo>
                <a:cubicBezTo>
                  <a:pt x="597" y="1093"/>
                  <a:pt x="595" y="1094"/>
                  <a:pt x="593" y="1094"/>
                </a:cubicBezTo>
                <a:cubicBezTo>
                  <a:pt x="564" y="1095"/>
                  <a:pt x="537" y="1095"/>
                  <a:pt x="508" y="1094"/>
                </a:cubicBezTo>
                <a:cubicBezTo>
                  <a:pt x="505" y="1094"/>
                  <a:pt x="503" y="1093"/>
                  <a:pt x="501" y="1093"/>
                </a:cubicBezTo>
                <a:cubicBezTo>
                  <a:pt x="488" y="1093"/>
                  <a:pt x="477" y="1092"/>
                  <a:pt x="465" y="1091"/>
                </a:cubicBezTo>
                <a:cubicBezTo>
                  <a:pt x="462" y="1091"/>
                  <a:pt x="459" y="1091"/>
                  <a:pt x="456" y="1091"/>
                </a:cubicBezTo>
                <a:cubicBezTo>
                  <a:pt x="442" y="1090"/>
                  <a:pt x="429" y="1089"/>
                  <a:pt x="415" y="1087"/>
                </a:cubicBezTo>
                <a:cubicBezTo>
                  <a:pt x="414" y="1087"/>
                  <a:pt x="414" y="1087"/>
                  <a:pt x="413" y="1087"/>
                </a:cubicBezTo>
                <a:cubicBezTo>
                  <a:pt x="398" y="1085"/>
                  <a:pt x="381" y="1084"/>
                  <a:pt x="364" y="1082"/>
                </a:cubicBezTo>
                <a:cubicBezTo>
                  <a:pt x="327" y="1077"/>
                  <a:pt x="287" y="1070"/>
                  <a:pt x="242" y="1063"/>
                </a:cubicBezTo>
                <a:lnTo>
                  <a:pt x="68" y="1033"/>
                </a:lnTo>
                <a:cubicBezTo>
                  <a:pt x="158" y="929"/>
                  <a:pt x="205" y="805"/>
                  <a:pt x="205" y="661"/>
                </a:cubicBezTo>
                <a:lnTo>
                  <a:pt x="205" y="456"/>
                </a:lnTo>
                <a:cubicBezTo>
                  <a:pt x="205" y="332"/>
                  <a:pt x="293" y="237"/>
                  <a:pt x="379" y="196"/>
                </a:cubicBezTo>
                <a:cubicBezTo>
                  <a:pt x="406" y="185"/>
                  <a:pt x="432" y="176"/>
                  <a:pt x="460" y="169"/>
                </a:cubicBezTo>
                <a:cubicBezTo>
                  <a:pt x="516" y="157"/>
                  <a:pt x="576" y="156"/>
                  <a:pt x="633" y="168"/>
                </a:cubicBezTo>
                <a:cubicBezTo>
                  <a:pt x="663" y="174"/>
                  <a:pt x="693" y="184"/>
                  <a:pt x="721" y="196"/>
                </a:cubicBezTo>
                <a:cubicBezTo>
                  <a:pt x="805" y="235"/>
                  <a:pt x="889" y="330"/>
                  <a:pt x="889" y="456"/>
                </a:cubicBezTo>
                <a:lnTo>
                  <a:pt x="889" y="661"/>
                </a:lnTo>
                <a:cubicBezTo>
                  <a:pt x="889" y="798"/>
                  <a:pt x="939" y="926"/>
                  <a:pt x="1033" y="1033"/>
                </a:cubicBezTo>
                <a:close/>
                <a:moveTo>
                  <a:pt x="550" y="1208"/>
                </a:moveTo>
                <a:cubicBezTo>
                  <a:pt x="493" y="1208"/>
                  <a:pt x="439" y="1179"/>
                  <a:pt x="404" y="1132"/>
                </a:cubicBezTo>
                <a:cubicBezTo>
                  <a:pt x="455" y="1138"/>
                  <a:pt x="503" y="1140"/>
                  <a:pt x="550" y="1140"/>
                </a:cubicBezTo>
                <a:cubicBezTo>
                  <a:pt x="598" y="1140"/>
                  <a:pt x="646" y="1138"/>
                  <a:pt x="697" y="1132"/>
                </a:cubicBezTo>
                <a:cubicBezTo>
                  <a:pt x="662" y="1179"/>
                  <a:pt x="609" y="1208"/>
                  <a:pt x="550" y="1208"/>
                </a:cubicBezTo>
                <a:close/>
                <a:moveTo>
                  <a:pt x="478" y="114"/>
                </a:moveTo>
                <a:cubicBezTo>
                  <a:pt x="478" y="77"/>
                  <a:pt x="508" y="46"/>
                  <a:pt x="546" y="46"/>
                </a:cubicBezTo>
                <a:cubicBezTo>
                  <a:pt x="584" y="46"/>
                  <a:pt x="615" y="77"/>
                  <a:pt x="615" y="114"/>
                </a:cubicBezTo>
                <a:lnTo>
                  <a:pt x="615" y="118"/>
                </a:lnTo>
                <a:cubicBezTo>
                  <a:pt x="569" y="112"/>
                  <a:pt x="523" y="112"/>
                  <a:pt x="478" y="120"/>
                </a:cubicBezTo>
                <a:close/>
                <a:moveTo>
                  <a:pt x="1094" y="1032"/>
                </a:moveTo>
                <a:cubicBezTo>
                  <a:pt x="988" y="927"/>
                  <a:pt x="934" y="802"/>
                  <a:pt x="934" y="661"/>
                </a:cubicBezTo>
                <a:lnTo>
                  <a:pt x="934" y="456"/>
                </a:lnTo>
                <a:cubicBezTo>
                  <a:pt x="935" y="300"/>
                  <a:pt x="830" y="196"/>
                  <a:pt x="740" y="155"/>
                </a:cubicBezTo>
                <a:cubicBezTo>
                  <a:pt x="714" y="143"/>
                  <a:pt x="687" y="134"/>
                  <a:pt x="661" y="128"/>
                </a:cubicBezTo>
                <a:lnTo>
                  <a:pt x="661" y="114"/>
                </a:lnTo>
                <a:cubicBezTo>
                  <a:pt x="661" y="51"/>
                  <a:pt x="609" y="0"/>
                  <a:pt x="546" y="0"/>
                </a:cubicBezTo>
                <a:cubicBezTo>
                  <a:pt x="484" y="0"/>
                  <a:pt x="432" y="51"/>
                  <a:pt x="432" y="114"/>
                </a:cubicBezTo>
                <a:lnTo>
                  <a:pt x="432" y="129"/>
                </a:lnTo>
                <a:cubicBezTo>
                  <a:pt x="408" y="136"/>
                  <a:pt x="384" y="144"/>
                  <a:pt x="361" y="155"/>
                </a:cubicBezTo>
                <a:cubicBezTo>
                  <a:pt x="261" y="201"/>
                  <a:pt x="160" y="312"/>
                  <a:pt x="159" y="456"/>
                </a:cubicBezTo>
                <a:lnTo>
                  <a:pt x="159" y="661"/>
                </a:lnTo>
                <a:cubicBezTo>
                  <a:pt x="159" y="806"/>
                  <a:pt x="107" y="931"/>
                  <a:pt x="6" y="1032"/>
                </a:cubicBezTo>
                <a:cubicBezTo>
                  <a:pt x="0" y="1038"/>
                  <a:pt x="-2" y="1047"/>
                  <a:pt x="1" y="1055"/>
                </a:cubicBezTo>
                <a:cubicBezTo>
                  <a:pt x="3" y="1063"/>
                  <a:pt x="10" y="1069"/>
                  <a:pt x="18" y="1070"/>
                </a:cubicBezTo>
                <a:lnTo>
                  <a:pt x="235" y="1108"/>
                </a:lnTo>
                <a:cubicBezTo>
                  <a:pt x="275" y="1115"/>
                  <a:pt x="312" y="1121"/>
                  <a:pt x="347" y="1126"/>
                </a:cubicBezTo>
                <a:cubicBezTo>
                  <a:pt x="387" y="1204"/>
                  <a:pt x="465" y="1253"/>
                  <a:pt x="550" y="1253"/>
                </a:cubicBezTo>
                <a:cubicBezTo>
                  <a:pt x="636" y="1253"/>
                  <a:pt x="714" y="1204"/>
                  <a:pt x="753" y="1125"/>
                </a:cubicBezTo>
                <a:cubicBezTo>
                  <a:pt x="789" y="1121"/>
                  <a:pt x="826" y="1115"/>
                  <a:pt x="866" y="1108"/>
                </a:cubicBezTo>
                <a:lnTo>
                  <a:pt x="1082" y="1070"/>
                </a:lnTo>
                <a:cubicBezTo>
                  <a:pt x="1091" y="1069"/>
                  <a:pt x="1097" y="1063"/>
                  <a:pt x="1100" y="1055"/>
                </a:cubicBezTo>
                <a:cubicBezTo>
                  <a:pt x="1103" y="1047"/>
                  <a:pt x="1100" y="1038"/>
                  <a:pt x="1094" y="1032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US" dirty="0">
              <a:latin typeface="Rubik" pitchFamily="2" charset="-79"/>
              <a:ea typeface="Arial Unicode MS" pitchFamily="2"/>
              <a:cs typeface="Arial Unicode MS" pitchFamily="2"/>
            </a:endParaRPr>
          </a:p>
        </p:txBody>
      </p:sp>
      <p:sp>
        <p:nvSpPr>
          <p:cNvPr id="190" name="Freeform 11">
            <a:extLst>
              <a:ext uri="{FF2B5EF4-FFF2-40B4-BE49-F238E27FC236}">
                <a16:creationId xmlns:a16="http://schemas.microsoft.com/office/drawing/2014/main" id="{C4474C3E-D989-AA4B-B891-200253AB8D85}"/>
              </a:ext>
            </a:extLst>
          </p:cNvPr>
          <p:cNvSpPr/>
          <p:nvPr/>
        </p:nvSpPr>
        <p:spPr>
          <a:xfrm>
            <a:off x="19558322" y="11885632"/>
            <a:ext cx="171942" cy="9950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33" h="251">
                <a:moveTo>
                  <a:pt x="419" y="31"/>
                </a:moveTo>
                <a:cubicBezTo>
                  <a:pt x="331" y="-10"/>
                  <a:pt x="223" y="-10"/>
                  <a:pt x="135" y="31"/>
                </a:cubicBezTo>
                <a:cubicBezTo>
                  <a:pt x="86" y="54"/>
                  <a:pt x="0" y="121"/>
                  <a:pt x="0" y="228"/>
                </a:cubicBezTo>
                <a:cubicBezTo>
                  <a:pt x="0" y="240"/>
                  <a:pt x="10" y="251"/>
                  <a:pt x="23" y="251"/>
                </a:cubicBezTo>
                <a:cubicBezTo>
                  <a:pt x="35" y="251"/>
                  <a:pt x="45" y="240"/>
                  <a:pt x="45" y="228"/>
                </a:cubicBezTo>
                <a:cubicBezTo>
                  <a:pt x="46" y="144"/>
                  <a:pt x="114" y="91"/>
                  <a:pt x="154" y="72"/>
                </a:cubicBezTo>
                <a:cubicBezTo>
                  <a:pt x="230" y="37"/>
                  <a:pt x="324" y="37"/>
                  <a:pt x="401" y="72"/>
                </a:cubicBezTo>
                <a:cubicBezTo>
                  <a:pt x="412" y="77"/>
                  <a:pt x="425" y="72"/>
                  <a:pt x="431" y="61"/>
                </a:cubicBezTo>
                <a:cubicBezTo>
                  <a:pt x="436" y="49"/>
                  <a:pt x="431" y="36"/>
                  <a:pt x="419" y="31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US" dirty="0">
              <a:latin typeface="Rubik" pitchFamily="2" charset="-79"/>
              <a:ea typeface="Arial Unicode MS" pitchFamily="2"/>
              <a:cs typeface="Arial Unicode MS" pitchFamily="2"/>
            </a:endParaRPr>
          </a:p>
        </p:txBody>
      </p:sp>
      <p:sp>
        <p:nvSpPr>
          <p:cNvPr id="191" name="Freeform 12">
            <a:extLst>
              <a:ext uri="{FF2B5EF4-FFF2-40B4-BE49-F238E27FC236}">
                <a16:creationId xmlns:a16="http://schemas.microsoft.com/office/drawing/2014/main" id="{7AE03B30-28EC-BC45-8E6A-A7B12ECC905C}"/>
              </a:ext>
            </a:extLst>
          </p:cNvPr>
          <p:cNvSpPr/>
          <p:nvPr/>
        </p:nvSpPr>
        <p:spPr>
          <a:xfrm>
            <a:off x="21185801" y="10480645"/>
            <a:ext cx="169554" cy="41473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7" h="1043">
                <a:moveTo>
                  <a:pt x="250" y="992"/>
                </a:moveTo>
                <a:cubicBezTo>
                  <a:pt x="181" y="992"/>
                  <a:pt x="124" y="936"/>
                  <a:pt x="124" y="866"/>
                </a:cubicBezTo>
                <a:cubicBezTo>
                  <a:pt x="124" y="797"/>
                  <a:pt x="181" y="740"/>
                  <a:pt x="250" y="740"/>
                </a:cubicBezTo>
                <a:cubicBezTo>
                  <a:pt x="320" y="740"/>
                  <a:pt x="377" y="797"/>
                  <a:pt x="377" y="866"/>
                </a:cubicBezTo>
                <a:cubicBezTo>
                  <a:pt x="377" y="936"/>
                  <a:pt x="320" y="992"/>
                  <a:pt x="250" y="992"/>
                </a:cubicBezTo>
                <a:close/>
                <a:moveTo>
                  <a:pt x="334" y="710"/>
                </a:moveTo>
                <a:cubicBezTo>
                  <a:pt x="345" y="662"/>
                  <a:pt x="352" y="613"/>
                  <a:pt x="352" y="563"/>
                </a:cubicBezTo>
                <a:cubicBezTo>
                  <a:pt x="352" y="333"/>
                  <a:pt x="234" y="124"/>
                  <a:pt x="38" y="4"/>
                </a:cubicBezTo>
                <a:cubicBezTo>
                  <a:pt x="26" y="-4"/>
                  <a:pt x="11" y="0"/>
                  <a:pt x="4" y="12"/>
                </a:cubicBezTo>
                <a:cubicBezTo>
                  <a:pt x="-4" y="23"/>
                  <a:pt x="0" y="39"/>
                  <a:pt x="12" y="46"/>
                </a:cubicBezTo>
                <a:cubicBezTo>
                  <a:pt x="193" y="158"/>
                  <a:pt x="301" y="351"/>
                  <a:pt x="301" y="563"/>
                </a:cubicBezTo>
                <a:cubicBezTo>
                  <a:pt x="301" y="607"/>
                  <a:pt x="296" y="650"/>
                  <a:pt x="286" y="693"/>
                </a:cubicBezTo>
                <a:cubicBezTo>
                  <a:pt x="275" y="690"/>
                  <a:pt x="263" y="689"/>
                  <a:pt x="250" y="689"/>
                </a:cubicBezTo>
                <a:cubicBezTo>
                  <a:pt x="153" y="689"/>
                  <a:pt x="74" y="768"/>
                  <a:pt x="74" y="866"/>
                </a:cubicBezTo>
                <a:cubicBezTo>
                  <a:pt x="74" y="964"/>
                  <a:pt x="153" y="1043"/>
                  <a:pt x="250" y="1043"/>
                </a:cubicBezTo>
                <a:cubicBezTo>
                  <a:pt x="348" y="1043"/>
                  <a:pt x="427" y="964"/>
                  <a:pt x="427" y="866"/>
                </a:cubicBezTo>
                <a:cubicBezTo>
                  <a:pt x="427" y="799"/>
                  <a:pt x="389" y="740"/>
                  <a:pt x="334" y="710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US" dirty="0">
              <a:latin typeface="Rubik" pitchFamily="2" charset="-79"/>
              <a:ea typeface="Arial Unicode MS" pitchFamily="2"/>
              <a:cs typeface="Arial Unicode MS" pitchFamily="2"/>
            </a:endParaRPr>
          </a:p>
        </p:txBody>
      </p:sp>
      <p:sp>
        <p:nvSpPr>
          <p:cNvPr id="192" name="Freeform 13">
            <a:extLst>
              <a:ext uri="{FF2B5EF4-FFF2-40B4-BE49-F238E27FC236}">
                <a16:creationId xmlns:a16="http://schemas.microsoft.com/office/drawing/2014/main" id="{8A729AC2-515D-B64F-A73C-F150E33EC795}"/>
              </a:ext>
            </a:extLst>
          </p:cNvPr>
          <p:cNvSpPr/>
          <p:nvPr/>
        </p:nvSpPr>
        <p:spPr>
          <a:xfrm>
            <a:off x="20772663" y="10754876"/>
            <a:ext cx="397217" cy="21094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99" h="531">
                <a:moveTo>
                  <a:pt x="51" y="177"/>
                </a:moveTo>
                <a:cubicBezTo>
                  <a:pt x="51" y="108"/>
                  <a:pt x="107" y="51"/>
                  <a:pt x="177" y="51"/>
                </a:cubicBezTo>
                <a:cubicBezTo>
                  <a:pt x="246" y="51"/>
                  <a:pt x="303" y="108"/>
                  <a:pt x="303" y="177"/>
                </a:cubicBezTo>
                <a:cubicBezTo>
                  <a:pt x="303" y="247"/>
                  <a:pt x="246" y="303"/>
                  <a:pt x="177" y="303"/>
                </a:cubicBezTo>
                <a:cubicBezTo>
                  <a:pt x="107" y="303"/>
                  <a:pt x="51" y="247"/>
                  <a:pt x="51" y="177"/>
                </a:cubicBezTo>
                <a:close/>
                <a:moveTo>
                  <a:pt x="964" y="434"/>
                </a:moveTo>
                <a:cubicBezTo>
                  <a:pt x="891" y="465"/>
                  <a:pt x="813" y="480"/>
                  <a:pt x="733" y="480"/>
                </a:cubicBezTo>
                <a:cubicBezTo>
                  <a:pt x="572" y="480"/>
                  <a:pt x="416" y="415"/>
                  <a:pt x="303" y="301"/>
                </a:cubicBezTo>
                <a:cubicBezTo>
                  <a:pt x="334" y="269"/>
                  <a:pt x="354" y="226"/>
                  <a:pt x="354" y="177"/>
                </a:cubicBezTo>
                <a:cubicBezTo>
                  <a:pt x="354" y="79"/>
                  <a:pt x="275" y="0"/>
                  <a:pt x="177" y="0"/>
                </a:cubicBezTo>
                <a:cubicBezTo>
                  <a:pt x="80" y="0"/>
                  <a:pt x="0" y="79"/>
                  <a:pt x="0" y="177"/>
                </a:cubicBezTo>
                <a:cubicBezTo>
                  <a:pt x="0" y="275"/>
                  <a:pt x="80" y="354"/>
                  <a:pt x="177" y="354"/>
                </a:cubicBezTo>
                <a:cubicBezTo>
                  <a:pt x="208" y="354"/>
                  <a:pt x="237" y="346"/>
                  <a:pt x="262" y="332"/>
                </a:cubicBezTo>
                <a:cubicBezTo>
                  <a:pt x="385" y="459"/>
                  <a:pt x="555" y="531"/>
                  <a:pt x="733" y="531"/>
                </a:cubicBezTo>
                <a:cubicBezTo>
                  <a:pt x="819" y="531"/>
                  <a:pt x="904" y="514"/>
                  <a:pt x="984" y="481"/>
                </a:cubicBezTo>
                <a:cubicBezTo>
                  <a:pt x="997" y="476"/>
                  <a:pt x="1002" y="461"/>
                  <a:pt x="997" y="448"/>
                </a:cubicBezTo>
                <a:cubicBezTo>
                  <a:pt x="992" y="435"/>
                  <a:pt x="977" y="429"/>
                  <a:pt x="964" y="434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US" dirty="0">
              <a:latin typeface="Rubik" pitchFamily="2" charset="-79"/>
              <a:ea typeface="Arial Unicode MS" pitchFamily="2"/>
              <a:cs typeface="Arial Unicode MS" pitchFamily="2"/>
            </a:endParaRPr>
          </a:p>
        </p:txBody>
      </p:sp>
      <p:sp>
        <p:nvSpPr>
          <p:cNvPr id="193" name="Freeform 14">
            <a:extLst>
              <a:ext uri="{FF2B5EF4-FFF2-40B4-BE49-F238E27FC236}">
                <a16:creationId xmlns:a16="http://schemas.microsoft.com/office/drawing/2014/main" id="{83F3AF79-3325-B64D-AA41-8EAF9C96DE7A}"/>
              </a:ext>
            </a:extLst>
          </p:cNvPr>
          <p:cNvSpPr/>
          <p:nvPr/>
        </p:nvSpPr>
        <p:spPr>
          <a:xfrm>
            <a:off x="20803709" y="10383528"/>
            <a:ext cx="330749" cy="31323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32" h="788">
                <a:moveTo>
                  <a:pt x="655" y="51"/>
                </a:moveTo>
                <a:cubicBezTo>
                  <a:pt x="724" y="51"/>
                  <a:pt x="781" y="107"/>
                  <a:pt x="781" y="177"/>
                </a:cubicBezTo>
                <a:cubicBezTo>
                  <a:pt x="781" y="246"/>
                  <a:pt x="724" y="303"/>
                  <a:pt x="655" y="303"/>
                </a:cubicBezTo>
                <a:cubicBezTo>
                  <a:pt x="585" y="303"/>
                  <a:pt x="528" y="246"/>
                  <a:pt x="528" y="177"/>
                </a:cubicBezTo>
                <a:cubicBezTo>
                  <a:pt x="528" y="107"/>
                  <a:pt x="585" y="51"/>
                  <a:pt x="655" y="51"/>
                </a:cubicBezTo>
                <a:close/>
                <a:moveTo>
                  <a:pt x="23" y="788"/>
                </a:moveTo>
                <a:cubicBezTo>
                  <a:pt x="24" y="788"/>
                  <a:pt x="25" y="788"/>
                  <a:pt x="25" y="788"/>
                </a:cubicBezTo>
                <a:cubicBezTo>
                  <a:pt x="38" y="788"/>
                  <a:pt x="49" y="778"/>
                  <a:pt x="50" y="765"/>
                </a:cubicBezTo>
                <a:cubicBezTo>
                  <a:pt x="68" y="510"/>
                  <a:pt x="242" y="297"/>
                  <a:pt x="485" y="227"/>
                </a:cubicBezTo>
                <a:cubicBezTo>
                  <a:pt x="507" y="300"/>
                  <a:pt x="575" y="354"/>
                  <a:pt x="655" y="354"/>
                </a:cubicBezTo>
                <a:cubicBezTo>
                  <a:pt x="752" y="354"/>
                  <a:pt x="832" y="274"/>
                  <a:pt x="832" y="177"/>
                </a:cubicBezTo>
                <a:cubicBezTo>
                  <a:pt x="832" y="79"/>
                  <a:pt x="752" y="0"/>
                  <a:pt x="655" y="0"/>
                </a:cubicBezTo>
                <a:cubicBezTo>
                  <a:pt x="557" y="0"/>
                  <a:pt x="478" y="79"/>
                  <a:pt x="478" y="176"/>
                </a:cubicBezTo>
                <a:cubicBezTo>
                  <a:pt x="211" y="251"/>
                  <a:pt x="20" y="483"/>
                  <a:pt x="0" y="761"/>
                </a:cubicBezTo>
                <a:cubicBezTo>
                  <a:pt x="-1" y="775"/>
                  <a:pt x="10" y="787"/>
                  <a:pt x="23" y="788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US" dirty="0">
              <a:latin typeface="Rubik" pitchFamily="2" charset="-79"/>
              <a:ea typeface="Arial Unicode MS" pitchFamily="2"/>
              <a:cs typeface="Arial Unicode MS" pitchFamily="2"/>
            </a:endParaRPr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028E589B-A2AD-B24C-BDAE-CEBECF54C088}"/>
              </a:ext>
            </a:extLst>
          </p:cNvPr>
          <p:cNvGrpSpPr/>
          <p:nvPr/>
        </p:nvGrpSpPr>
        <p:grpSpPr>
          <a:xfrm>
            <a:off x="8836099" y="9561968"/>
            <a:ext cx="7196230" cy="2050822"/>
            <a:chOff x="3792495" y="5846556"/>
            <a:chExt cx="16792656" cy="4785666"/>
          </a:xfrm>
        </p:grpSpPr>
        <p:sp>
          <p:nvSpPr>
            <p:cNvPr id="201" name="Freeform: Shape 3846">
              <a:extLst>
                <a:ext uri="{FF2B5EF4-FFF2-40B4-BE49-F238E27FC236}">
                  <a16:creationId xmlns:a16="http://schemas.microsoft.com/office/drawing/2014/main" id="{C3338FA7-E34E-9841-9130-3B824508C05F}"/>
                </a:ext>
              </a:extLst>
            </p:cNvPr>
            <p:cNvSpPr/>
            <p:nvPr/>
          </p:nvSpPr>
          <p:spPr>
            <a:xfrm>
              <a:off x="11806077" y="8244742"/>
              <a:ext cx="4774960" cy="238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3" h="447">
                  <a:moveTo>
                    <a:pt x="447" y="447"/>
                  </a:moveTo>
                  <a:lnTo>
                    <a:pt x="893" y="191"/>
                  </a:lnTo>
                  <a:lnTo>
                    <a:pt x="893" y="0"/>
                  </a:lnTo>
                  <a:lnTo>
                    <a:pt x="749" y="0"/>
                  </a:lnTo>
                  <a:lnTo>
                    <a:pt x="749" y="107"/>
                  </a:lnTo>
                  <a:lnTo>
                    <a:pt x="447" y="282"/>
                  </a:lnTo>
                  <a:lnTo>
                    <a:pt x="144" y="107"/>
                  </a:lnTo>
                  <a:lnTo>
                    <a:pt x="144" y="0"/>
                  </a:lnTo>
                  <a:lnTo>
                    <a:pt x="0" y="0"/>
                  </a:lnTo>
                  <a:lnTo>
                    <a:pt x="0" y="191"/>
                  </a:lnTo>
                  <a:close/>
                </a:path>
              </a:pathLst>
            </a:custGeom>
            <a:solidFill>
              <a:schemeClr val="accent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2" name="Freeform: Shape 3847">
              <a:extLst>
                <a:ext uri="{FF2B5EF4-FFF2-40B4-BE49-F238E27FC236}">
                  <a16:creationId xmlns:a16="http://schemas.microsoft.com/office/drawing/2014/main" id="{F105F87B-8FBE-2740-A010-F20794EAECAD}"/>
                </a:ext>
              </a:extLst>
            </p:cNvPr>
            <p:cNvSpPr/>
            <p:nvPr/>
          </p:nvSpPr>
          <p:spPr>
            <a:xfrm>
              <a:off x="13321002" y="6091541"/>
              <a:ext cx="1745109" cy="1054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7" h="198">
                  <a:moveTo>
                    <a:pt x="327" y="95"/>
                  </a:moveTo>
                  <a:lnTo>
                    <a:pt x="327" y="133"/>
                  </a:lnTo>
                  <a:lnTo>
                    <a:pt x="327" y="198"/>
                  </a:lnTo>
                  <a:lnTo>
                    <a:pt x="164" y="103"/>
                  </a:lnTo>
                  <a:lnTo>
                    <a:pt x="0" y="198"/>
                  </a:lnTo>
                  <a:lnTo>
                    <a:pt x="0" y="133"/>
                  </a:lnTo>
                  <a:lnTo>
                    <a:pt x="0" y="95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3" name="Freeform: Shape 3848">
              <a:extLst>
                <a:ext uri="{FF2B5EF4-FFF2-40B4-BE49-F238E27FC236}">
                  <a16:creationId xmlns:a16="http://schemas.microsoft.com/office/drawing/2014/main" id="{32C01FD9-0AE0-9545-B6B1-57720537EB44}"/>
                </a:ext>
              </a:extLst>
            </p:cNvPr>
            <p:cNvSpPr/>
            <p:nvPr/>
          </p:nvSpPr>
          <p:spPr>
            <a:xfrm>
              <a:off x="3792495" y="8244742"/>
              <a:ext cx="4774960" cy="2387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3" h="447">
                  <a:moveTo>
                    <a:pt x="447" y="447"/>
                  </a:moveTo>
                  <a:lnTo>
                    <a:pt x="893" y="189"/>
                  </a:lnTo>
                  <a:lnTo>
                    <a:pt x="893" y="0"/>
                  </a:lnTo>
                  <a:lnTo>
                    <a:pt x="749" y="0"/>
                  </a:lnTo>
                  <a:lnTo>
                    <a:pt x="749" y="107"/>
                  </a:lnTo>
                  <a:lnTo>
                    <a:pt x="447" y="281"/>
                  </a:lnTo>
                  <a:lnTo>
                    <a:pt x="143" y="107"/>
                  </a:lnTo>
                  <a:lnTo>
                    <a:pt x="143" y="0"/>
                  </a:lnTo>
                  <a:lnTo>
                    <a:pt x="0" y="0"/>
                  </a:lnTo>
                  <a:lnTo>
                    <a:pt x="0" y="189"/>
                  </a:lnTo>
                  <a:close/>
                </a:path>
              </a:pathLst>
            </a:custGeom>
            <a:solidFill>
              <a:schemeClr val="accent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4" name="Freeform: Shape 3849">
              <a:extLst>
                <a:ext uri="{FF2B5EF4-FFF2-40B4-BE49-F238E27FC236}">
                  <a16:creationId xmlns:a16="http://schemas.microsoft.com/office/drawing/2014/main" id="{1E103D11-69EB-664E-9F84-C00001A94E69}"/>
                </a:ext>
              </a:extLst>
            </p:cNvPr>
            <p:cNvSpPr/>
            <p:nvPr/>
          </p:nvSpPr>
          <p:spPr>
            <a:xfrm>
              <a:off x="5307421" y="6091541"/>
              <a:ext cx="1745109" cy="1054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7" h="198">
                  <a:moveTo>
                    <a:pt x="327" y="95"/>
                  </a:moveTo>
                  <a:lnTo>
                    <a:pt x="327" y="133"/>
                  </a:lnTo>
                  <a:lnTo>
                    <a:pt x="327" y="198"/>
                  </a:lnTo>
                  <a:lnTo>
                    <a:pt x="164" y="103"/>
                  </a:lnTo>
                  <a:lnTo>
                    <a:pt x="0" y="198"/>
                  </a:lnTo>
                  <a:lnTo>
                    <a:pt x="0" y="133"/>
                  </a:lnTo>
                  <a:lnTo>
                    <a:pt x="0" y="95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5" name="Freeform: Shape 3850">
              <a:extLst>
                <a:ext uri="{FF2B5EF4-FFF2-40B4-BE49-F238E27FC236}">
                  <a16:creationId xmlns:a16="http://schemas.microsoft.com/office/drawing/2014/main" id="{B3E06644-0CAF-8C4B-A44A-1A57BE894A1C}"/>
                </a:ext>
              </a:extLst>
            </p:cNvPr>
            <p:cNvSpPr/>
            <p:nvPr/>
          </p:nvSpPr>
          <p:spPr>
            <a:xfrm>
              <a:off x="15815544" y="5846556"/>
              <a:ext cx="4769607" cy="23928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2" h="448">
                  <a:moveTo>
                    <a:pt x="446" y="0"/>
                  </a:moveTo>
                  <a:lnTo>
                    <a:pt x="892" y="258"/>
                  </a:lnTo>
                  <a:lnTo>
                    <a:pt x="892" y="448"/>
                  </a:lnTo>
                  <a:lnTo>
                    <a:pt x="748" y="448"/>
                  </a:lnTo>
                  <a:lnTo>
                    <a:pt x="748" y="341"/>
                  </a:lnTo>
                  <a:lnTo>
                    <a:pt x="446" y="166"/>
                  </a:lnTo>
                  <a:lnTo>
                    <a:pt x="144" y="341"/>
                  </a:lnTo>
                  <a:lnTo>
                    <a:pt x="144" y="448"/>
                  </a:lnTo>
                  <a:lnTo>
                    <a:pt x="0" y="448"/>
                  </a:lnTo>
                  <a:lnTo>
                    <a:pt x="0" y="258"/>
                  </a:lnTo>
                  <a:close/>
                </a:path>
              </a:pathLst>
            </a:custGeom>
            <a:solidFill>
              <a:schemeClr val="accent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6" name="Freeform: Shape 3851">
              <a:extLst>
                <a:ext uri="{FF2B5EF4-FFF2-40B4-BE49-F238E27FC236}">
                  <a16:creationId xmlns:a16="http://schemas.microsoft.com/office/drawing/2014/main" id="{CCB34157-1340-1F42-90D8-02EAE8AEF918}"/>
                </a:ext>
              </a:extLst>
            </p:cNvPr>
            <p:cNvSpPr/>
            <p:nvPr/>
          </p:nvSpPr>
          <p:spPr>
            <a:xfrm>
              <a:off x="17330455" y="9273129"/>
              <a:ext cx="1739756" cy="105991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6" h="199">
                  <a:moveTo>
                    <a:pt x="326" y="106"/>
                  </a:moveTo>
                  <a:lnTo>
                    <a:pt x="326" y="65"/>
                  </a:lnTo>
                  <a:lnTo>
                    <a:pt x="326" y="0"/>
                  </a:lnTo>
                  <a:lnTo>
                    <a:pt x="163" y="95"/>
                  </a:lnTo>
                  <a:lnTo>
                    <a:pt x="0" y="0"/>
                  </a:lnTo>
                  <a:lnTo>
                    <a:pt x="0" y="65"/>
                  </a:lnTo>
                  <a:lnTo>
                    <a:pt x="0" y="106"/>
                  </a:lnTo>
                  <a:lnTo>
                    <a:pt x="163" y="19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7" name="Freeform: Shape 3852">
              <a:extLst>
                <a:ext uri="{FF2B5EF4-FFF2-40B4-BE49-F238E27FC236}">
                  <a16:creationId xmlns:a16="http://schemas.microsoft.com/office/drawing/2014/main" id="{2F679200-C959-6640-9C56-50789735E389}"/>
                </a:ext>
              </a:extLst>
            </p:cNvPr>
            <p:cNvSpPr/>
            <p:nvPr/>
          </p:nvSpPr>
          <p:spPr>
            <a:xfrm>
              <a:off x="7801962" y="5846556"/>
              <a:ext cx="4769607" cy="23928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2" h="448">
                  <a:moveTo>
                    <a:pt x="446" y="0"/>
                  </a:moveTo>
                  <a:lnTo>
                    <a:pt x="892" y="258"/>
                  </a:lnTo>
                  <a:lnTo>
                    <a:pt x="892" y="448"/>
                  </a:lnTo>
                  <a:lnTo>
                    <a:pt x="748" y="448"/>
                  </a:lnTo>
                  <a:lnTo>
                    <a:pt x="748" y="341"/>
                  </a:lnTo>
                  <a:lnTo>
                    <a:pt x="446" y="166"/>
                  </a:lnTo>
                  <a:lnTo>
                    <a:pt x="144" y="341"/>
                  </a:lnTo>
                  <a:lnTo>
                    <a:pt x="144" y="448"/>
                  </a:lnTo>
                  <a:lnTo>
                    <a:pt x="0" y="448"/>
                  </a:lnTo>
                  <a:lnTo>
                    <a:pt x="0" y="258"/>
                  </a:lnTo>
                  <a:close/>
                </a:path>
              </a:pathLst>
            </a:custGeom>
            <a:solidFill>
              <a:schemeClr val="accent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8" name="Freeform: Shape 3853">
              <a:extLst>
                <a:ext uri="{FF2B5EF4-FFF2-40B4-BE49-F238E27FC236}">
                  <a16:creationId xmlns:a16="http://schemas.microsoft.com/office/drawing/2014/main" id="{3BAE8F8A-D1BB-0542-B347-ADF0A6F852EA}"/>
                </a:ext>
              </a:extLst>
            </p:cNvPr>
            <p:cNvSpPr/>
            <p:nvPr/>
          </p:nvSpPr>
          <p:spPr>
            <a:xfrm>
              <a:off x="9316888" y="9273129"/>
              <a:ext cx="1739756" cy="105991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6" h="199">
                  <a:moveTo>
                    <a:pt x="326" y="104"/>
                  </a:moveTo>
                  <a:lnTo>
                    <a:pt x="326" y="65"/>
                  </a:lnTo>
                  <a:lnTo>
                    <a:pt x="326" y="0"/>
                  </a:lnTo>
                  <a:lnTo>
                    <a:pt x="163" y="95"/>
                  </a:lnTo>
                  <a:lnTo>
                    <a:pt x="0" y="0"/>
                  </a:lnTo>
                  <a:lnTo>
                    <a:pt x="0" y="65"/>
                  </a:lnTo>
                  <a:lnTo>
                    <a:pt x="0" y="104"/>
                  </a:lnTo>
                  <a:lnTo>
                    <a:pt x="163" y="19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5101343D-7D9C-B440-9592-8089EA6DDDCE}"/>
                </a:ext>
              </a:extLst>
            </p:cNvPr>
            <p:cNvSpPr/>
            <p:nvPr/>
          </p:nvSpPr>
          <p:spPr>
            <a:xfrm>
              <a:off x="5166714" y="7264538"/>
              <a:ext cx="2026521" cy="8618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A</a:t>
              </a: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6704C458-3D49-734A-B29F-B01F6224F4D9}"/>
                </a:ext>
              </a:extLst>
            </p:cNvPr>
            <p:cNvSpPr/>
            <p:nvPr/>
          </p:nvSpPr>
          <p:spPr>
            <a:xfrm>
              <a:off x="9158041" y="7264538"/>
              <a:ext cx="2026521" cy="8618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B</a:t>
              </a: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852F60ED-CEFC-5744-A715-0AC5D249B3F1}"/>
                </a:ext>
              </a:extLst>
            </p:cNvPr>
            <p:cNvSpPr/>
            <p:nvPr/>
          </p:nvSpPr>
          <p:spPr>
            <a:xfrm>
              <a:off x="13180295" y="7264538"/>
              <a:ext cx="2026521" cy="8618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C</a:t>
              </a: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43E6BBE6-C63A-8249-BD82-75CBF55E4281}"/>
                </a:ext>
              </a:extLst>
            </p:cNvPr>
            <p:cNvSpPr/>
            <p:nvPr/>
          </p:nvSpPr>
          <p:spPr>
            <a:xfrm>
              <a:off x="17189764" y="7264538"/>
              <a:ext cx="2026521" cy="8618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D</a:t>
              </a:r>
            </a:p>
          </p:txBody>
        </p:sp>
      </p:grpSp>
      <p:sp>
        <p:nvSpPr>
          <p:cNvPr id="94" name="Freeform 182">
            <a:extLst>
              <a:ext uri="{FF2B5EF4-FFF2-40B4-BE49-F238E27FC236}">
                <a16:creationId xmlns:a16="http://schemas.microsoft.com/office/drawing/2014/main" id="{1D33AF5E-46DF-584D-B977-A40D98FFB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1685" y="2657262"/>
            <a:ext cx="578670" cy="1376626"/>
          </a:xfrm>
          <a:custGeom>
            <a:avLst/>
            <a:gdLst>
              <a:gd name="T0" fmla="*/ 434 w 2095"/>
              <a:gd name="T1" fmla="*/ 0 h 4984"/>
              <a:gd name="T2" fmla="*/ 1660 w 2095"/>
              <a:gd name="T3" fmla="*/ 0 h 4984"/>
              <a:gd name="T4" fmla="*/ 1660 w 2095"/>
              <a:gd name="T5" fmla="*/ 0 h 4984"/>
              <a:gd name="T6" fmla="*/ 2094 w 2095"/>
              <a:gd name="T7" fmla="*/ 434 h 4984"/>
              <a:gd name="T8" fmla="*/ 2094 w 2095"/>
              <a:gd name="T9" fmla="*/ 4983 h 4984"/>
              <a:gd name="T10" fmla="*/ 0 w 2095"/>
              <a:gd name="T11" fmla="*/ 4983 h 4984"/>
              <a:gd name="T12" fmla="*/ 0 w 2095"/>
              <a:gd name="T13" fmla="*/ 434 h 4984"/>
              <a:gd name="T14" fmla="*/ 0 w 2095"/>
              <a:gd name="T15" fmla="*/ 434 h 4984"/>
              <a:gd name="T16" fmla="*/ 434 w 2095"/>
              <a:gd name="T17" fmla="*/ 0 h 49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95" h="4984">
                <a:moveTo>
                  <a:pt x="434" y="0"/>
                </a:moveTo>
                <a:lnTo>
                  <a:pt x="1660" y="0"/>
                </a:lnTo>
                <a:lnTo>
                  <a:pt x="1660" y="0"/>
                </a:lnTo>
                <a:cubicBezTo>
                  <a:pt x="1899" y="0"/>
                  <a:pt x="2094" y="194"/>
                  <a:pt x="2094" y="434"/>
                </a:cubicBezTo>
                <a:lnTo>
                  <a:pt x="2094" y="4983"/>
                </a:lnTo>
                <a:lnTo>
                  <a:pt x="0" y="4983"/>
                </a:lnTo>
                <a:lnTo>
                  <a:pt x="0" y="434"/>
                </a:lnTo>
                <a:lnTo>
                  <a:pt x="0" y="434"/>
                </a:lnTo>
                <a:cubicBezTo>
                  <a:pt x="0" y="194"/>
                  <a:pt x="195" y="0"/>
                  <a:pt x="434" y="0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5" name="Freeform 183">
            <a:extLst>
              <a:ext uri="{FF2B5EF4-FFF2-40B4-BE49-F238E27FC236}">
                <a16:creationId xmlns:a16="http://schemas.microsoft.com/office/drawing/2014/main" id="{CB48632B-AC3D-7847-A666-9F6E1C519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4750" y="1607130"/>
            <a:ext cx="578670" cy="2426759"/>
          </a:xfrm>
          <a:custGeom>
            <a:avLst/>
            <a:gdLst>
              <a:gd name="T0" fmla="*/ 435 w 2095"/>
              <a:gd name="T1" fmla="*/ 0 h 8785"/>
              <a:gd name="T2" fmla="*/ 1659 w 2095"/>
              <a:gd name="T3" fmla="*/ 0 h 8785"/>
              <a:gd name="T4" fmla="*/ 1659 w 2095"/>
              <a:gd name="T5" fmla="*/ 0 h 8785"/>
              <a:gd name="T6" fmla="*/ 2094 w 2095"/>
              <a:gd name="T7" fmla="*/ 434 h 8785"/>
              <a:gd name="T8" fmla="*/ 2094 w 2095"/>
              <a:gd name="T9" fmla="*/ 8784 h 8785"/>
              <a:gd name="T10" fmla="*/ 0 w 2095"/>
              <a:gd name="T11" fmla="*/ 8784 h 8785"/>
              <a:gd name="T12" fmla="*/ 0 w 2095"/>
              <a:gd name="T13" fmla="*/ 434 h 8785"/>
              <a:gd name="T14" fmla="*/ 0 w 2095"/>
              <a:gd name="T15" fmla="*/ 434 h 8785"/>
              <a:gd name="T16" fmla="*/ 435 w 2095"/>
              <a:gd name="T17" fmla="*/ 0 h 87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95" h="8785">
                <a:moveTo>
                  <a:pt x="435" y="0"/>
                </a:moveTo>
                <a:lnTo>
                  <a:pt x="1659" y="0"/>
                </a:lnTo>
                <a:lnTo>
                  <a:pt x="1659" y="0"/>
                </a:lnTo>
                <a:cubicBezTo>
                  <a:pt x="1900" y="0"/>
                  <a:pt x="2094" y="194"/>
                  <a:pt x="2094" y="434"/>
                </a:cubicBezTo>
                <a:lnTo>
                  <a:pt x="2094" y="8784"/>
                </a:lnTo>
                <a:lnTo>
                  <a:pt x="0" y="8784"/>
                </a:lnTo>
                <a:lnTo>
                  <a:pt x="0" y="434"/>
                </a:lnTo>
                <a:lnTo>
                  <a:pt x="0" y="434"/>
                </a:lnTo>
                <a:cubicBezTo>
                  <a:pt x="0" y="194"/>
                  <a:pt x="195" y="0"/>
                  <a:pt x="435" y="0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6" name="Freeform 184">
            <a:extLst>
              <a:ext uri="{FF2B5EF4-FFF2-40B4-BE49-F238E27FC236}">
                <a16:creationId xmlns:a16="http://schemas.microsoft.com/office/drawing/2014/main" id="{2A8DDE5C-51BD-594D-9C01-9361B524D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7815" y="2273514"/>
            <a:ext cx="578670" cy="1760375"/>
          </a:xfrm>
          <a:custGeom>
            <a:avLst/>
            <a:gdLst>
              <a:gd name="T0" fmla="*/ 434 w 2094"/>
              <a:gd name="T1" fmla="*/ 0 h 6372"/>
              <a:gd name="T2" fmla="*/ 1659 w 2094"/>
              <a:gd name="T3" fmla="*/ 0 h 6372"/>
              <a:gd name="T4" fmla="*/ 1659 w 2094"/>
              <a:gd name="T5" fmla="*/ 0 h 6372"/>
              <a:gd name="T6" fmla="*/ 2093 w 2094"/>
              <a:gd name="T7" fmla="*/ 435 h 6372"/>
              <a:gd name="T8" fmla="*/ 2093 w 2094"/>
              <a:gd name="T9" fmla="*/ 6371 h 6372"/>
              <a:gd name="T10" fmla="*/ 0 w 2094"/>
              <a:gd name="T11" fmla="*/ 6371 h 6372"/>
              <a:gd name="T12" fmla="*/ 0 w 2094"/>
              <a:gd name="T13" fmla="*/ 435 h 6372"/>
              <a:gd name="T14" fmla="*/ 0 w 2094"/>
              <a:gd name="T15" fmla="*/ 435 h 6372"/>
              <a:gd name="T16" fmla="*/ 434 w 2094"/>
              <a:gd name="T17" fmla="*/ 0 h 6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94" h="6372">
                <a:moveTo>
                  <a:pt x="434" y="0"/>
                </a:moveTo>
                <a:lnTo>
                  <a:pt x="1659" y="0"/>
                </a:lnTo>
                <a:lnTo>
                  <a:pt x="1659" y="0"/>
                </a:lnTo>
                <a:cubicBezTo>
                  <a:pt x="1899" y="0"/>
                  <a:pt x="2093" y="195"/>
                  <a:pt x="2093" y="435"/>
                </a:cubicBezTo>
                <a:lnTo>
                  <a:pt x="2093" y="6371"/>
                </a:lnTo>
                <a:lnTo>
                  <a:pt x="0" y="6371"/>
                </a:lnTo>
                <a:lnTo>
                  <a:pt x="0" y="435"/>
                </a:lnTo>
                <a:lnTo>
                  <a:pt x="0" y="435"/>
                </a:lnTo>
                <a:cubicBezTo>
                  <a:pt x="0" y="195"/>
                  <a:pt x="194" y="0"/>
                  <a:pt x="434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74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557FD76D-038A-A04B-9BEF-F2DB278E4C86}"/>
              </a:ext>
            </a:extLst>
          </p:cNvPr>
          <p:cNvGrpSpPr/>
          <p:nvPr/>
        </p:nvGrpSpPr>
        <p:grpSpPr>
          <a:xfrm>
            <a:off x="1711922" y="1488894"/>
            <a:ext cx="5339958" cy="1887459"/>
            <a:chOff x="3094047" y="5798037"/>
            <a:chExt cx="18189557" cy="6429273"/>
          </a:xfrm>
        </p:grpSpPr>
        <p:sp>
          <p:nvSpPr>
            <p:cNvPr id="2" name="Freeform 161">
              <a:extLst>
                <a:ext uri="{FF2B5EF4-FFF2-40B4-BE49-F238E27FC236}">
                  <a16:creationId xmlns:a16="http://schemas.microsoft.com/office/drawing/2014/main" id="{84908E35-BF39-6646-84E4-45A365914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5481" y="5798037"/>
              <a:ext cx="8162512" cy="2677678"/>
            </a:xfrm>
            <a:custGeom>
              <a:avLst/>
              <a:gdLst>
                <a:gd name="T0" fmla="*/ 2090737 w 6949"/>
                <a:gd name="T1" fmla="*/ 820378 h 2282"/>
                <a:gd name="T2" fmla="*/ 410803 w 6949"/>
                <a:gd name="T3" fmla="*/ 820378 h 2282"/>
                <a:gd name="T4" fmla="*/ 410803 w 6949"/>
                <a:gd name="T5" fmla="*/ 820378 h 2282"/>
                <a:gd name="T6" fmla="*/ 0 w 6949"/>
                <a:gd name="T7" fmla="*/ 409650 h 2282"/>
                <a:gd name="T8" fmla="*/ 0 w 6949"/>
                <a:gd name="T9" fmla="*/ 409650 h 2282"/>
                <a:gd name="T10" fmla="*/ 0 w 6949"/>
                <a:gd name="T11" fmla="*/ 409650 h 2282"/>
                <a:gd name="T12" fmla="*/ 410803 w 6949"/>
                <a:gd name="T13" fmla="*/ 0 h 2282"/>
                <a:gd name="T14" fmla="*/ 2090737 w 6949"/>
                <a:gd name="T15" fmla="*/ 0 h 2282"/>
                <a:gd name="T16" fmla="*/ 2090737 w 6949"/>
                <a:gd name="T17" fmla="*/ 0 h 2282"/>
                <a:gd name="T18" fmla="*/ 2501540 w 6949"/>
                <a:gd name="T19" fmla="*/ 409650 h 2282"/>
                <a:gd name="T20" fmla="*/ 2501540 w 6949"/>
                <a:gd name="T21" fmla="*/ 409650 h 2282"/>
                <a:gd name="T22" fmla="*/ 2501540 w 6949"/>
                <a:gd name="T23" fmla="*/ 409650 h 2282"/>
                <a:gd name="T24" fmla="*/ 2090737 w 6949"/>
                <a:gd name="T25" fmla="*/ 820378 h 228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949" h="2282">
                  <a:moveTo>
                    <a:pt x="5807" y="2281"/>
                  </a:moveTo>
                  <a:lnTo>
                    <a:pt x="1141" y="2281"/>
                  </a:lnTo>
                  <a:cubicBezTo>
                    <a:pt x="511" y="2281"/>
                    <a:pt x="0" y="1769"/>
                    <a:pt x="0" y="1139"/>
                  </a:cubicBezTo>
                  <a:cubicBezTo>
                    <a:pt x="0" y="510"/>
                    <a:pt x="511" y="0"/>
                    <a:pt x="1141" y="0"/>
                  </a:cubicBezTo>
                  <a:lnTo>
                    <a:pt x="5807" y="0"/>
                  </a:lnTo>
                  <a:cubicBezTo>
                    <a:pt x="6437" y="0"/>
                    <a:pt x="6948" y="510"/>
                    <a:pt x="6948" y="1139"/>
                  </a:cubicBezTo>
                  <a:cubicBezTo>
                    <a:pt x="6948" y="1769"/>
                    <a:pt x="6437" y="2281"/>
                    <a:pt x="5807" y="2281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" name="Freeform 162">
              <a:extLst>
                <a:ext uri="{FF2B5EF4-FFF2-40B4-BE49-F238E27FC236}">
                  <a16:creationId xmlns:a16="http://schemas.microsoft.com/office/drawing/2014/main" id="{21E94D04-CED2-874C-8D50-C915C88D0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4047" y="5798037"/>
              <a:ext cx="2677678" cy="2677678"/>
            </a:xfrm>
            <a:custGeom>
              <a:avLst/>
              <a:gdLst>
                <a:gd name="T0" fmla="*/ 0 w 2282"/>
                <a:gd name="T1" fmla="*/ 409650 h 2282"/>
                <a:gd name="T2" fmla="*/ 0 w 2282"/>
                <a:gd name="T3" fmla="*/ 409650 h 2282"/>
                <a:gd name="T4" fmla="*/ 410369 w 2282"/>
                <a:gd name="T5" fmla="*/ 820378 h 2282"/>
                <a:gd name="T6" fmla="*/ 410369 w 2282"/>
                <a:gd name="T7" fmla="*/ 820378 h 2282"/>
                <a:gd name="T8" fmla="*/ 820378 w 2282"/>
                <a:gd name="T9" fmla="*/ 409650 h 2282"/>
                <a:gd name="T10" fmla="*/ 820378 w 2282"/>
                <a:gd name="T11" fmla="*/ 409650 h 2282"/>
                <a:gd name="T12" fmla="*/ 410369 w 2282"/>
                <a:gd name="T13" fmla="*/ 0 h 2282"/>
                <a:gd name="T14" fmla="*/ 410369 w 2282"/>
                <a:gd name="T15" fmla="*/ 0 h 2282"/>
                <a:gd name="T16" fmla="*/ 0 w 2282"/>
                <a:gd name="T17" fmla="*/ 409650 h 228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82" h="2282">
                  <a:moveTo>
                    <a:pt x="0" y="1139"/>
                  </a:moveTo>
                  <a:lnTo>
                    <a:pt x="0" y="1139"/>
                  </a:lnTo>
                  <a:cubicBezTo>
                    <a:pt x="0" y="1769"/>
                    <a:pt x="510" y="2281"/>
                    <a:pt x="1141" y="2281"/>
                  </a:cubicBezTo>
                  <a:cubicBezTo>
                    <a:pt x="1770" y="2281"/>
                    <a:pt x="2281" y="1769"/>
                    <a:pt x="2281" y="1139"/>
                  </a:cubicBezTo>
                  <a:cubicBezTo>
                    <a:pt x="2281" y="510"/>
                    <a:pt x="1770" y="0"/>
                    <a:pt x="1141" y="0"/>
                  </a:cubicBezTo>
                  <a:cubicBezTo>
                    <a:pt x="510" y="0"/>
                    <a:pt x="0" y="510"/>
                    <a:pt x="0" y="113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" name="Freeform 163">
              <a:extLst>
                <a:ext uri="{FF2B5EF4-FFF2-40B4-BE49-F238E27FC236}">
                  <a16:creationId xmlns:a16="http://schemas.microsoft.com/office/drawing/2014/main" id="{119C9451-56D1-5B4E-9243-D6026D8F23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4721" y="5803218"/>
              <a:ext cx="6178854" cy="466133"/>
            </a:xfrm>
            <a:custGeom>
              <a:avLst/>
              <a:gdLst>
                <a:gd name="T0" fmla="*/ 1823676 w 5260"/>
                <a:gd name="T1" fmla="*/ 142515 h 397"/>
                <a:gd name="T2" fmla="*/ 70571 w 5260"/>
                <a:gd name="T3" fmla="*/ 142515 h 397"/>
                <a:gd name="T4" fmla="*/ 70571 w 5260"/>
                <a:gd name="T5" fmla="*/ 142515 h 397"/>
                <a:gd name="T6" fmla="*/ 0 w 5260"/>
                <a:gd name="T7" fmla="*/ 72337 h 397"/>
                <a:gd name="T8" fmla="*/ 0 w 5260"/>
                <a:gd name="T9" fmla="*/ 70178 h 397"/>
                <a:gd name="T10" fmla="*/ 0 w 5260"/>
                <a:gd name="T11" fmla="*/ 70178 h 397"/>
                <a:gd name="T12" fmla="*/ 70571 w 5260"/>
                <a:gd name="T13" fmla="*/ 0 h 397"/>
                <a:gd name="T14" fmla="*/ 1823676 w 5260"/>
                <a:gd name="T15" fmla="*/ 0 h 397"/>
                <a:gd name="T16" fmla="*/ 1823676 w 5260"/>
                <a:gd name="T17" fmla="*/ 0 h 397"/>
                <a:gd name="T18" fmla="*/ 1893527 w 5260"/>
                <a:gd name="T19" fmla="*/ 70178 h 397"/>
                <a:gd name="T20" fmla="*/ 1893527 w 5260"/>
                <a:gd name="T21" fmla="*/ 72337 h 397"/>
                <a:gd name="T22" fmla="*/ 1893527 w 5260"/>
                <a:gd name="T23" fmla="*/ 72337 h 397"/>
                <a:gd name="T24" fmla="*/ 1823676 w 5260"/>
                <a:gd name="T25" fmla="*/ 142515 h 39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260" h="397">
                  <a:moveTo>
                    <a:pt x="5065" y="396"/>
                  </a:moveTo>
                  <a:lnTo>
                    <a:pt x="196" y="396"/>
                  </a:lnTo>
                  <a:cubicBezTo>
                    <a:pt x="88" y="396"/>
                    <a:pt x="0" y="309"/>
                    <a:pt x="0" y="201"/>
                  </a:cubicBezTo>
                  <a:lnTo>
                    <a:pt x="0" y="195"/>
                  </a:lnTo>
                  <a:cubicBezTo>
                    <a:pt x="0" y="88"/>
                    <a:pt x="88" y="0"/>
                    <a:pt x="196" y="0"/>
                  </a:cubicBezTo>
                  <a:lnTo>
                    <a:pt x="5065" y="0"/>
                  </a:lnTo>
                  <a:cubicBezTo>
                    <a:pt x="5173" y="0"/>
                    <a:pt x="5259" y="88"/>
                    <a:pt x="5259" y="195"/>
                  </a:cubicBezTo>
                  <a:lnTo>
                    <a:pt x="5259" y="201"/>
                  </a:lnTo>
                  <a:cubicBezTo>
                    <a:pt x="5259" y="309"/>
                    <a:pt x="5173" y="396"/>
                    <a:pt x="5065" y="39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Freeform 164">
              <a:extLst>
                <a:ext uri="{FF2B5EF4-FFF2-40B4-BE49-F238E27FC236}">
                  <a16:creationId xmlns:a16="http://schemas.microsoft.com/office/drawing/2014/main" id="{9783FAD3-3BB3-DC48-A7F6-D56BAD637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6198" y="9516745"/>
              <a:ext cx="8162512" cy="2682856"/>
            </a:xfrm>
            <a:custGeom>
              <a:avLst/>
              <a:gdLst>
                <a:gd name="T0" fmla="*/ 2090737 w 6949"/>
                <a:gd name="T1" fmla="*/ 821965 h 2283"/>
                <a:gd name="T2" fmla="*/ 410803 w 6949"/>
                <a:gd name="T3" fmla="*/ 821965 h 2283"/>
                <a:gd name="T4" fmla="*/ 410803 w 6949"/>
                <a:gd name="T5" fmla="*/ 821965 h 2283"/>
                <a:gd name="T6" fmla="*/ 0 w 6949"/>
                <a:gd name="T7" fmla="*/ 410982 h 2283"/>
                <a:gd name="T8" fmla="*/ 0 w 6949"/>
                <a:gd name="T9" fmla="*/ 410982 h 2283"/>
                <a:gd name="T10" fmla="*/ 0 w 6949"/>
                <a:gd name="T11" fmla="*/ 410982 h 2283"/>
                <a:gd name="T12" fmla="*/ 410803 w 6949"/>
                <a:gd name="T13" fmla="*/ 0 h 2283"/>
                <a:gd name="T14" fmla="*/ 2090737 w 6949"/>
                <a:gd name="T15" fmla="*/ 0 h 2283"/>
                <a:gd name="T16" fmla="*/ 2090737 w 6949"/>
                <a:gd name="T17" fmla="*/ 0 h 2283"/>
                <a:gd name="T18" fmla="*/ 2501540 w 6949"/>
                <a:gd name="T19" fmla="*/ 410982 h 2283"/>
                <a:gd name="T20" fmla="*/ 2501540 w 6949"/>
                <a:gd name="T21" fmla="*/ 410982 h 2283"/>
                <a:gd name="T22" fmla="*/ 2501540 w 6949"/>
                <a:gd name="T23" fmla="*/ 410982 h 2283"/>
                <a:gd name="T24" fmla="*/ 2090737 w 6949"/>
                <a:gd name="T25" fmla="*/ 821965 h 22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949" h="2283">
                  <a:moveTo>
                    <a:pt x="5807" y="2282"/>
                  </a:moveTo>
                  <a:lnTo>
                    <a:pt x="1141" y="2282"/>
                  </a:lnTo>
                  <a:cubicBezTo>
                    <a:pt x="512" y="2282"/>
                    <a:pt x="0" y="1771"/>
                    <a:pt x="0" y="1141"/>
                  </a:cubicBezTo>
                  <a:cubicBezTo>
                    <a:pt x="0" y="511"/>
                    <a:pt x="512" y="0"/>
                    <a:pt x="1141" y="0"/>
                  </a:cubicBezTo>
                  <a:lnTo>
                    <a:pt x="5807" y="0"/>
                  </a:lnTo>
                  <a:cubicBezTo>
                    <a:pt x="6438" y="0"/>
                    <a:pt x="6948" y="511"/>
                    <a:pt x="6948" y="1141"/>
                  </a:cubicBezTo>
                  <a:cubicBezTo>
                    <a:pt x="6948" y="1771"/>
                    <a:pt x="6438" y="2282"/>
                    <a:pt x="5807" y="2282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Freeform 165">
              <a:extLst>
                <a:ext uri="{FF2B5EF4-FFF2-40B4-BE49-F238E27FC236}">
                  <a16:creationId xmlns:a16="http://schemas.microsoft.com/office/drawing/2014/main" id="{967B1C99-D356-2942-ACAF-F8D42F88BA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4764" y="9516745"/>
              <a:ext cx="2677678" cy="2682856"/>
            </a:xfrm>
            <a:custGeom>
              <a:avLst/>
              <a:gdLst>
                <a:gd name="T0" fmla="*/ 0 w 2282"/>
                <a:gd name="T1" fmla="*/ 410982 h 2283"/>
                <a:gd name="T2" fmla="*/ 0 w 2282"/>
                <a:gd name="T3" fmla="*/ 410982 h 2283"/>
                <a:gd name="T4" fmla="*/ 410369 w 2282"/>
                <a:gd name="T5" fmla="*/ 821965 h 2283"/>
                <a:gd name="T6" fmla="*/ 410369 w 2282"/>
                <a:gd name="T7" fmla="*/ 821965 h 2283"/>
                <a:gd name="T8" fmla="*/ 820378 w 2282"/>
                <a:gd name="T9" fmla="*/ 410982 h 2283"/>
                <a:gd name="T10" fmla="*/ 820378 w 2282"/>
                <a:gd name="T11" fmla="*/ 410982 h 2283"/>
                <a:gd name="T12" fmla="*/ 410369 w 2282"/>
                <a:gd name="T13" fmla="*/ 0 h 2283"/>
                <a:gd name="T14" fmla="*/ 410369 w 2282"/>
                <a:gd name="T15" fmla="*/ 0 h 2283"/>
                <a:gd name="T16" fmla="*/ 0 w 2282"/>
                <a:gd name="T17" fmla="*/ 410982 h 228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82" h="2283">
                  <a:moveTo>
                    <a:pt x="0" y="1141"/>
                  </a:moveTo>
                  <a:lnTo>
                    <a:pt x="0" y="1141"/>
                  </a:lnTo>
                  <a:cubicBezTo>
                    <a:pt x="0" y="1771"/>
                    <a:pt x="511" y="2282"/>
                    <a:pt x="1141" y="2282"/>
                  </a:cubicBezTo>
                  <a:cubicBezTo>
                    <a:pt x="1770" y="2282"/>
                    <a:pt x="2281" y="1771"/>
                    <a:pt x="2281" y="1141"/>
                  </a:cubicBezTo>
                  <a:cubicBezTo>
                    <a:pt x="2281" y="511"/>
                    <a:pt x="1770" y="0"/>
                    <a:pt x="1141" y="0"/>
                  </a:cubicBezTo>
                  <a:cubicBezTo>
                    <a:pt x="511" y="0"/>
                    <a:pt x="0" y="511"/>
                    <a:pt x="0" y="114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Freeform 166">
              <a:extLst>
                <a:ext uri="{FF2B5EF4-FFF2-40B4-BE49-F238E27FC236}">
                  <a16:creationId xmlns:a16="http://schemas.microsoft.com/office/drawing/2014/main" id="{5EBC1264-2826-8345-90EB-6F6C69E72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5438" y="9521926"/>
              <a:ext cx="6178854" cy="466133"/>
            </a:xfrm>
            <a:custGeom>
              <a:avLst/>
              <a:gdLst>
                <a:gd name="T0" fmla="*/ 1823330 w 5261"/>
                <a:gd name="T1" fmla="*/ 142515 h 397"/>
                <a:gd name="T2" fmla="*/ 70557 w 5261"/>
                <a:gd name="T3" fmla="*/ 142515 h 397"/>
                <a:gd name="T4" fmla="*/ 70557 w 5261"/>
                <a:gd name="T5" fmla="*/ 142515 h 397"/>
                <a:gd name="T6" fmla="*/ 0 w 5261"/>
                <a:gd name="T7" fmla="*/ 71977 h 397"/>
                <a:gd name="T8" fmla="*/ 0 w 5261"/>
                <a:gd name="T9" fmla="*/ 70178 h 397"/>
                <a:gd name="T10" fmla="*/ 0 w 5261"/>
                <a:gd name="T11" fmla="*/ 70178 h 397"/>
                <a:gd name="T12" fmla="*/ 70557 w 5261"/>
                <a:gd name="T13" fmla="*/ 0 h 397"/>
                <a:gd name="T14" fmla="*/ 1823330 w 5261"/>
                <a:gd name="T15" fmla="*/ 0 h 397"/>
                <a:gd name="T16" fmla="*/ 1823330 w 5261"/>
                <a:gd name="T17" fmla="*/ 0 h 397"/>
                <a:gd name="T18" fmla="*/ 1893527 w 5261"/>
                <a:gd name="T19" fmla="*/ 70178 h 397"/>
                <a:gd name="T20" fmla="*/ 1893527 w 5261"/>
                <a:gd name="T21" fmla="*/ 71977 h 397"/>
                <a:gd name="T22" fmla="*/ 1893527 w 5261"/>
                <a:gd name="T23" fmla="*/ 71977 h 397"/>
                <a:gd name="T24" fmla="*/ 1823330 w 5261"/>
                <a:gd name="T25" fmla="*/ 142515 h 39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261" h="397">
                  <a:moveTo>
                    <a:pt x="5065" y="396"/>
                  </a:moveTo>
                  <a:lnTo>
                    <a:pt x="196" y="396"/>
                  </a:lnTo>
                  <a:cubicBezTo>
                    <a:pt x="88" y="396"/>
                    <a:pt x="0" y="308"/>
                    <a:pt x="0" y="200"/>
                  </a:cubicBezTo>
                  <a:lnTo>
                    <a:pt x="0" y="195"/>
                  </a:lnTo>
                  <a:cubicBezTo>
                    <a:pt x="0" y="87"/>
                    <a:pt x="88" y="0"/>
                    <a:pt x="196" y="0"/>
                  </a:cubicBezTo>
                  <a:lnTo>
                    <a:pt x="5065" y="0"/>
                  </a:lnTo>
                  <a:cubicBezTo>
                    <a:pt x="5172" y="0"/>
                    <a:pt x="5260" y="87"/>
                    <a:pt x="5260" y="195"/>
                  </a:cubicBezTo>
                  <a:lnTo>
                    <a:pt x="5260" y="200"/>
                  </a:lnTo>
                  <a:cubicBezTo>
                    <a:pt x="5260" y="308"/>
                    <a:pt x="5172" y="396"/>
                    <a:pt x="5065" y="39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Freeform 167">
              <a:extLst>
                <a:ext uri="{FF2B5EF4-FFF2-40B4-BE49-F238E27FC236}">
                  <a16:creationId xmlns:a16="http://schemas.microsoft.com/office/drawing/2014/main" id="{1E620AA8-1A46-BD4D-B142-09F1BDB16B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0375" y="5798037"/>
              <a:ext cx="8162512" cy="2677678"/>
            </a:xfrm>
            <a:custGeom>
              <a:avLst/>
              <a:gdLst>
                <a:gd name="T0" fmla="*/ 2090678 w 6948"/>
                <a:gd name="T1" fmla="*/ 820378 h 2282"/>
                <a:gd name="T2" fmla="*/ 410502 w 6948"/>
                <a:gd name="T3" fmla="*/ 820378 h 2282"/>
                <a:gd name="T4" fmla="*/ 410502 w 6948"/>
                <a:gd name="T5" fmla="*/ 820378 h 2282"/>
                <a:gd name="T6" fmla="*/ 0 w 6948"/>
                <a:gd name="T7" fmla="*/ 409650 h 2282"/>
                <a:gd name="T8" fmla="*/ 0 w 6948"/>
                <a:gd name="T9" fmla="*/ 409650 h 2282"/>
                <a:gd name="T10" fmla="*/ 0 w 6948"/>
                <a:gd name="T11" fmla="*/ 409650 h 2282"/>
                <a:gd name="T12" fmla="*/ 410502 w 6948"/>
                <a:gd name="T13" fmla="*/ 0 h 2282"/>
                <a:gd name="T14" fmla="*/ 2090678 w 6948"/>
                <a:gd name="T15" fmla="*/ 0 h 2282"/>
                <a:gd name="T16" fmla="*/ 2090678 w 6948"/>
                <a:gd name="T17" fmla="*/ 0 h 2282"/>
                <a:gd name="T18" fmla="*/ 2501540 w 6948"/>
                <a:gd name="T19" fmla="*/ 409650 h 2282"/>
                <a:gd name="T20" fmla="*/ 2501540 w 6948"/>
                <a:gd name="T21" fmla="*/ 409650 h 2282"/>
                <a:gd name="T22" fmla="*/ 2501540 w 6948"/>
                <a:gd name="T23" fmla="*/ 409650 h 2282"/>
                <a:gd name="T24" fmla="*/ 2090678 w 6948"/>
                <a:gd name="T25" fmla="*/ 820378 h 228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948" h="2282">
                  <a:moveTo>
                    <a:pt x="5806" y="2281"/>
                  </a:moveTo>
                  <a:lnTo>
                    <a:pt x="1140" y="2281"/>
                  </a:lnTo>
                  <a:cubicBezTo>
                    <a:pt x="510" y="2281"/>
                    <a:pt x="0" y="1769"/>
                    <a:pt x="0" y="1139"/>
                  </a:cubicBezTo>
                  <a:cubicBezTo>
                    <a:pt x="0" y="510"/>
                    <a:pt x="510" y="0"/>
                    <a:pt x="1140" y="0"/>
                  </a:cubicBezTo>
                  <a:lnTo>
                    <a:pt x="5806" y="0"/>
                  </a:lnTo>
                  <a:cubicBezTo>
                    <a:pt x="6436" y="0"/>
                    <a:pt x="6947" y="510"/>
                    <a:pt x="6947" y="1139"/>
                  </a:cubicBezTo>
                  <a:cubicBezTo>
                    <a:pt x="6947" y="1769"/>
                    <a:pt x="6436" y="2281"/>
                    <a:pt x="5806" y="2281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Freeform 168">
              <a:extLst>
                <a:ext uri="{FF2B5EF4-FFF2-40B4-BE49-F238E27FC236}">
                  <a16:creationId xmlns:a16="http://schemas.microsoft.com/office/drawing/2014/main" id="{5AD8C943-3AD5-AD4B-9482-0958E2369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58941" y="5798037"/>
              <a:ext cx="2677678" cy="2677678"/>
            </a:xfrm>
            <a:custGeom>
              <a:avLst/>
              <a:gdLst>
                <a:gd name="T0" fmla="*/ 0 w 2282"/>
                <a:gd name="T1" fmla="*/ 409650 h 2282"/>
                <a:gd name="T2" fmla="*/ 0 w 2282"/>
                <a:gd name="T3" fmla="*/ 409650 h 2282"/>
                <a:gd name="T4" fmla="*/ 410369 w 2282"/>
                <a:gd name="T5" fmla="*/ 820378 h 2282"/>
                <a:gd name="T6" fmla="*/ 410369 w 2282"/>
                <a:gd name="T7" fmla="*/ 820378 h 2282"/>
                <a:gd name="T8" fmla="*/ 820378 w 2282"/>
                <a:gd name="T9" fmla="*/ 409650 h 2282"/>
                <a:gd name="T10" fmla="*/ 820378 w 2282"/>
                <a:gd name="T11" fmla="*/ 409650 h 2282"/>
                <a:gd name="T12" fmla="*/ 410369 w 2282"/>
                <a:gd name="T13" fmla="*/ 0 h 2282"/>
                <a:gd name="T14" fmla="*/ 410369 w 2282"/>
                <a:gd name="T15" fmla="*/ 0 h 2282"/>
                <a:gd name="T16" fmla="*/ 0 w 2282"/>
                <a:gd name="T17" fmla="*/ 409650 h 228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82" h="2282">
                  <a:moveTo>
                    <a:pt x="0" y="1139"/>
                  </a:moveTo>
                  <a:lnTo>
                    <a:pt x="0" y="1139"/>
                  </a:lnTo>
                  <a:cubicBezTo>
                    <a:pt x="0" y="1769"/>
                    <a:pt x="510" y="2281"/>
                    <a:pt x="1141" y="2281"/>
                  </a:cubicBezTo>
                  <a:cubicBezTo>
                    <a:pt x="1770" y="2281"/>
                    <a:pt x="2281" y="1769"/>
                    <a:pt x="2281" y="1139"/>
                  </a:cubicBezTo>
                  <a:cubicBezTo>
                    <a:pt x="2281" y="510"/>
                    <a:pt x="1770" y="0"/>
                    <a:pt x="1141" y="0"/>
                  </a:cubicBezTo>
                  <a:cubicBezTo>
                    <a:pt x="510" y="0"/>
                    <a:pt x="0" y="510"/>
                    <a:pt x="0" y="113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Freeform 169">
              <a:extLst>
                <a:ext uri="{FF2B5EF4-FFF2-40B4-BE49-F238E27FC236}">
                  <a16:creationId xmlns:a16="http://schemas.microsoft.com/office/drawing/2014/main" id="{5ECF0AF6-A82F-BB42-864F-A214E6A98C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94792" y="5803218"/>
              <a:ext cx="6178857" cy="466133"/>
            </a:xfrm>
            <a:custGeom>
              <a:avLst/>
              <a:gdLst>
                <a:gd name="T0" fmla="*/ 1823331 w 5261"/>
                <a:gd name="T1" fmla="*/ 142515 h 397"/>
                <a:gd name="T2" fmla="*/ 70557 w 5261"/>
                <a:gd name="T3" fmla="*/ 142515 h 397"/>
                <a:gd name="T4" fmla="*/ 70557 w 5261"/>
                <a:gd name="T5" fmla="*/ 142515 h 397"/>
                <a:gd name="T6" fmla="*/ 0 w 5261"/>
                <a:gd name="T7" fmla="*/ 72337 h 397"/>
                <a:gd name="T8" fmla="*/ 0 w 5261"/>
                <a:gd name="T9" fmla="*/ 70178 h 397"/>
                <a:gd name="T10" fmla="*/ 0 w 5261"/>
                <a:gd name="T11" fmla="*/ 70178 h 397"/>
                <a:gd name="T12" fmla="*/ 70557 w 5261"/>
                <a:gd name="T13" fmla="*/ 0 h 397"/>
                <a:gd name="T14" fmla="*/ 1823331 w 5261"/>
                <a:gd name="T15" fmla="*/ 0 h 397"/>
                <a:gd name="T16" fmla="*/ 1823331 w 5261"/>
                <a:gd name="T17" fmla="*/ 0 h 397"/>
                <a:gd name="T18" fmla="*/ 1893528 w 5261"/>
                <a:gd name="T19" fmla="*/ 70178 h 397"/>
                <a:gd name="T20" fmla="*/ 1893528 w 5261"/>
                <a:gd name="T21" fmla="*/ 72337 h 397"/>
                <a:gd name="T22" fmla="*/ 1893528 w 5261"/>
                <a:gd name="T23" fmla="*/ 72337 h 397"/>
                <a:gd name="T24" fmla="*/ 1823331 w 5261"/>
                <a:gd name="T25" fmla="*/ 142515 h 39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261" h="397">
                  <a:moveTo>
                    <a:pt x="5065" y="396"/>
                  </a:moveTo>
                  <a:lnTo>
                    <a:pt x="196" y="396"/>
                  </a:lnTo>
                  <a:cubicBezTo>
                    <a:pt x="88" y="396"/>
                    <a:pt x="0" y="309"/>
                    <a:pt x="0" y="201"/>
                  </a:cubicBezTo>
                  <a:lnTo>
                    <a:pt x="0" y="195"/>
                  </a:lnTo>
                  <a:cubicBezTo>
                    <a:pt x="0" y="88"/>
                    <a:pt x="88" y="0"/>
                    <a:pt x="196" y="0"/>
                  </a:cubicBezTo>
                  <a:lnTo>
                    <a:pt x="5065" y="0"/>
                  </a:lnTo>
                  <a:cubicBezTo>
                    <a:pt x="5173" y="0"/>
                    <a:pt x="5260" y="88"/>
                    <a:pt x="5260" y="195"/>
                  </a:cubicBezTo>
                  <a:lnTo>
                    <a:pt x="5260" y="201"/>
                  </a:lnTo>
                  <a:cubicBezTo>
                    <a:pt x="5260" y="309"/>
                    <a:pt x="5173" y="396"/>
                    <a:pt x="5065" y="39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170">
              <a:extLst>
                <a:ext uri="{FF2B5EF4-FFF2-40B4-BE49-F238E27FC236}">
                  <a16:creationId xmlns:a16="http://schemas.microsoft.com/office/drawing/2014/main" id="{D9D55154-E2CD-264E-8E06-FA573D3187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21092" y="9516745"/>
              <a:ext cx="8162512" cy="2682856"/>
            </a:xfrm>
            <a:custGeom>
              <a:avLst/>
              <a:gdLst>
                <a:gd name="T0" fmla="*/ 2090737 w 6949"/>
                <a:gd name="T1" fmla="*/ 821965 h 2283"/>
                <a:gd name="T2" fmla="*/ 410803 w 6949"/>
                <a:gd name="T3" fmla="*/ 821965 h 2283"/>
                <a:gd name="T4" fmla="*/ 410803 w 6949"/>
                <a:gd name="T5" fmla="*/ 821965 h 2283"/>
                <a:gd name="T6" fmla="*/ 0 w 6949"/>
                <a:gd name="T7" fmla="*/ 410982 h 2283"/>
                <a:gd name="T8" fmla="*/ 0 w 6949"/>
                <a:gd name="T9" fmla="*/ 410982 h 2283"/>
                <a:gd name="T10" fmla="*/ 0 w 6949"/>
                <a:gd name="T11" fmla="*/ 410982 h 2283"/>
                <a:gd name="T12" fmla="*/ 410803 w 6949"/>
                <a:gd name="T13" fmla="*/ 0 h 2283"/>
                <a:gd name="T14" fmla="*/ 2090737 w 6949"/>
                <a:gd name="T15" fmla="*/ 0 h 2283"/>
                <a:gd name="T16" fmla="*/ 2090737 w 6949"/>
                <a:gd name="T17" fmla="*/ 0 h 2283"/>
                <a:gd name="T18" fmla="*/ 2501540 w 6949"/>
                <a:gd name="T19" fmla="*/ 410982 h 2283"/>
                <a:gd name="T20" fmla="*/ 2501540 w 6949"/>
                <a:gd name="T21" fmla="*/ 410982 h 2283"/>
                <a:gd name="T22" fmla="*/ 2501540 w 6949"/>
                <a:gd name="T23" fmla="*/ 410982 h 2283"/>
                <a:gd name="T24" fmla="*/ 2090737 w 6949"/>
                <a:gd name="T25" fmla="*/ 821965 h 22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949" h="2283">
                  <a:moveTo>
                    <a:pt x="5807" y="2282"/>
                  </a:moveTo>
                  <a:lnTo>
                    <a:pt x="1141" y="2282"/>
                  </a:lnTo>
                  <a:cubicBezTo>
                    <a:pt x="512" y="2282"/>
                    <a:pt x="0" y="1771"/>
                    <a:pt x="0" y="1141"/>
                  </a:cubicBezTo>
                  <a:cubicBezTo>
                    <a:pt x="0" y="511"/>
                    <a:pt x="512" y="0"/>
                    <a:pt x="1141" y="0"/>
                  </a:cubicBezTo>
                  <a:lnTo>
                    <a:pt x="5807" y="0"/>
                  </a:lnTo>
                  <a:cubicBezTo>
                    <a:pt x="6438" y="0"/>
                    <a:pt x="6948" y="511"/>
                    <a:pt x="6948" y="1141"/>
                  </a:cubicBezTo>
                  <a:cubicBezTo>
                    <a:pt x="6948" y="1771"/>
                    <a:pt x="6438" y="2282"/>
                    <a:pt x="5807" y="2282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171">
              <a:extLst>
                <a:ext uri="{FF2B5EF4-FFF2-40B4-BE49-F238E27FC236}">
                  <a16:creationId xmlns:a16="http://schemas.microsoft.com/office/drawing/2014/main" id="{CC12E0C3-68B8-FD42-B877-3182D6F0F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79658" y="9544454"/>
              <a:ext cx="2682856" cy="2682856"/>
            </a:xfrm>
            <a:custGeom>
              <a:avLst/>
              <a:gdLst>
                <a:gd name="T0" fmla="*/ 0 w 2283"/>
                <a:gd name="T1" fmla="*/ 410982 h 2283"/>
                <a:gd name="T2" fmla="*/ 0 w 2283"/>
                <a:gd name="T3" fmla="*/ 410982 h 2283"/>
                <a:gd name="T4" fmla="*/ 410982 w 2283"/>
                <a:gd name="T5" fmla="*/ 821965 h 2283"/>
                <a:gd name="T6" fmla="*/ 410982 w 2283"/>
                <a:gd name="T7" fmla="*/ 821965 h 2283"/>
                <a:gd name="T8" fmla="*/ 821965 w 2283"/>
                <a:gd name="T9" fmla="*/ 410982 h 2283"/>
                <a:gd name="T10" fmla="*/ 821965 w 2283"/>
                <a:gd name="T11" fmla="*/ 410982 h 2283"/>
                <a:gd name="T12" fmla="*/ 410982 w 2283"/>
                <a:gd name="T13" fmla="*/ 0 h 2283"/>
                <a:gd name="T14" fmla="*/ 410982 w 2283"/>
                <a:gd name="T15" fmla="*/ 0 h 2283"/>
                <a:gd name="T16" fmla="*/ 0 w 2283"/>
                <a:gd name="T17" fmla="*/ 410982 h 228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83" h="2283">
                  <a:moveTo>
                    <a:pt x="0" y="1141"/>
                  </a:moveTo>
                  <a:lnTo>
                    <a:pt x="0" y="1141"/>
                  </a:ln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1" y="0"/>
                  </a:cubicBezTo>
                  <a:cubicBezTo>
                    <a:pt x="511" y="0"/>
                    <a:pt x="0" y="511"/>
                    <a:pt x="0" y="114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172">
              <a:extLst>
                <a:ext uri="{FF2B5EF4-FFF2-40B4-BE49-F238E27FC236}">
                  <a16:creationId xmlns:a16="http://schemas.microsoft.com/office/drawing/2014/main" id="{E6D4983F-8718-B547-BBF1-0DFF1EFDF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5510" y="9549635"/>
              <a:ext cx="6178857" cy="466133"/>
            </a:xfrm>
            <a:custGeom>
              <a:avLst/>
              <a:gdLst>
                <a:gd name="T0" fmla="*/ 1823331 w 5261"/>
                <a:gd name="T1" fmla="*/ 142515 h 397"/>
                <a:gd name="T2" fmla="*/ 70557 w 5261"/>
                <a:gd name="T3" fmla="*/ 142515 h 397"/>
                <a:gd name="T4" fmla="*/ 70557 w 5261"/>
                <a:gd name="T5" fmla="*/ 142515 h 397"/>
                <a:gd name="T6" fmla="*/ 0 w 5261"/>
                <a:gd name="T7" fmla="*/ 71977 h 397"/>
                <a:gd name="T8" fmla="*/ 0 w 5261"/>
                <a:gd name="T9" fmla="*/ 70178 h 397"/>
                <a:gd name="T10" fmla="*/ 0 w 5261"/>
                <a:gd name="T11" fmla="*/ 70178 h 397"/>
                <a:gd name="T12" fmla="*/ 70557 w 5261"/>
                <a:gd name="T13" fmla="*/ 0 h 397"/>
                <a:gd name="T14" fmla="*/ 1823331 w 5261"/>
                <a:gd name="T15" fmla="*/ 0 h 397"/>
                <a:gd name="T16" fmla="*/ 1823331 w 5261"/>
                <a:gd name="T17" fmla="*/ 0 h 397"/>
                <a:gd name="T18" fmla="*/ 1893528 w 5261"/>
                <a:gd name="T19" fmla="*/ 70178 h 397"/>
                <a:gd name="T20" fmla="*/ 1893528 w 5261"/>
                <a:gd name="T21" fmla="*/ 71977 h 397"/>
                <a:gd name="T22" fmla="*/ 1893528 w 5261"/>
                <a:gd name="T23" fmla="*/ 71977 h 397"/>
                <a:gd name="T24" fmla="*/ 1823331 w 5261"/>
                <a:gd name="T25" fmla="*/ 142515 h 39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261" h="397">
                  <a:moveTo>
                    <a:pt x="5065" y="396"/>
                  </a:moveTo>
                  <a:lnTo>
                    <a:pt x="196" y="396"/>
                  </a:lnTo>
                  <a:cubicBezTo>
                    <a:pt x="88" y="396"/>
                    <a:pt x="0" y="308"/>
                    <a:pt x="0" y="200"/>
                  </a:cubicBezTo>
                  <a:lnTo>
                    <a:pt x="0" y="195"/>
                  </a:lnTo>
                  <a:cubicBezTo>
                    <a:pt x="0" y="87"/>
                    <a:pt x="88" y="0"/>
                    <a:pt x="196" y="0"/>
                  </a:cubicBezTo>
                  <a:lnTo>
                    <a:pt x="5065" y="0"/>
                  </a:lnTo>
                  <a:cubicBezTo>
                    <a:pt x="5173" y="0"/>
                    <a:pt x="5260" y="87"/>
                    <a:pt x="5260" y="195"/>
                  </a:cubicBezTo>
                  <a:lnTo>
                    <a:pt x="5260" y="200"/>
                  </a:lnTo>
                  <a:cubicBezTo>
                    <a:pt x="5260" y="308"/>
                    <a:pt x="5173" y="396"/>
                    <a:pt x="5065" y="39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" name="Freeform 173">
              <a:extLst>
                <a:ext uri="{FF2B5EF4-FFF2-40B4-BE49-F238E27FC236}">
                  <a16:creationId xmlns:a16="http://schemas.microsoft.com/office/drawing/2014/main" id="{5C4999D7-AF05-8840-A5AC-08F5D7581D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3607" y="6398831"/>
              <a:ext cx="1299992" cy="1470909"/>
            </a:xfrm>
            <a:custGeom>
              <a:avLst/>
              <a:gdLst>
                <a:gd name="T0" fmla="*/ 310195 w 1106"/>
                <a:gd name="T1" fmla="*/ 382125 h 1253"/>
                <a:gd name="T2" fmla="*/ 266242 w 1106"/>
                <a:gd name="T3" fmla="*/ 388602 h 1253"/>
                <a:gd name="T4" fmla="*/ 248588 w 1106"/>
                <a:gd name="T5" fmla="*/ 390761 h 1253"/>
                <a:gd name="T6" fmla="*/ 248228 w 1106"/>
                <a:gd name="T7" fmla="*/ 390761 h 1253"/>
                <a:gd name="T8" fmla="*/ 233097 w 1106"/>
                <a:gd name="T9" fmla="*/ 391840 h 1253"/>
                <a:gd name="T10" fmla="*/ 230214 w 1106"/>
                <a:gd name="T11" fmla="*/ 392200 h 1253"/>
                <a:gd name="T12" fmla="*/ 216884 w 1106"/>
                <a:gd name="T13" fmla="*/ 392920 h 1253"/>
                <a:gd name="T14" fmla="*/ 214362 w 1106"/>
                <a:gd name="T15" fmla="*/ 392920 h 1253"/>
                <a:gd name="T16" fmla="*/ 184100 w 1106"/>
                <a:gd name="T17" fmla="*/ 392920 h 1253"/>
                <a:gd name="T18" fmla="*/ 181217 w 1106"/>
                <a:gd name="T19" fmla="*/ 392920 h 1253"/>
                <a:gd name="T20" fmla="*/ 168248 w 1106"/>
                <a:gd name="T21" fmla="*/ 392200 h 1253"/>
                <a:gd name="T22" fmla="*/ 165365 w 1106"/>
                <a:gd name="T23" fmla="*/ 391840 h 1253"/>
                <a:gd name="T24" fmla="*/ 150234 w 1106"/>
                <a:gd name="T25" fmla="*/ 390761 h 1253"/>
                <a:gd name="T26" fmla="*/ 149874 w 1106"/>
                <a:gd name="T27" fmla="*/ 390761 h 1253"/>
                <a:gd name="T28" fmla="*/ 132220 w 1106"/>
                <a:gd name="T29" fmla="*/ 388602 h 1253"/>
                <a:gd name="T30" fmla="*/ 88267 w 1106"/>
                <a:gd name="T31" fmla="*/ 382125 h 1253"/>
                <a:gd name="T32" fmla="*/ 25579 w 1106"/>
                <a:gd name="T33" fmla="*/ 371331 h 1253"/>
                <a:gd name="T34" fmla="*/ 74577 w 1106"/>
                <a:gd name="T35" fmla="*/ 164076 h 1253"/>
                <a:gd name="T36" fmla="*/ 137624 w 1106"/>
                <a:gd name="T37" fmla="*/ 70524 h 1253"/>
                <a:gd name="T38" fmla="*/ 166446 w 1106"/>
                <a:gd name="T39" fmla="*/ 60809 h 1253"/>
                <a:gd name="T40" fmla="*/ 166806 w 1106"/>
                <a:gd name="T41" fmla="*/ 60809 h 1253"/>
                <a:gd name="T42" fmla="*/ 228773 w 1106"/>
                <a:gd name="T43" fmla="*/ 60449 h 1253"/>
                <a:gd name="T44" fmla="*/ 229134 w 1106"/>
                <a:gd name="T45" fmla="*/ 60449 h 1253"/>
                <a:gd name="T46" fmla="*/ 260838 w 1106"/>
                <a:gd name="T47" fmla="*/ 70524 h 1253"/>
                <a:gd name="T48" fmla="*/ 321003 w 1106"/>
                <a:gd name="T49" fmla="*/ 164076 h 1253"/>
                <a:gd name="T50" fmla="*/ 321003 w 1106"/>
                <a:gd name="T51" fmla="*/ 237479 h 1253"/>
                <a:gd name="T52" fmla="*/ 310195 w 1106"/>
                <a:gd name="T53" fmla="*/ 382125 h 1253"/>
                <a:gd name="T54" fmla="*/ 199231 w 1106"/>
                <a:gd name="T55" fmla="*/ 433939 h 1253"/>
                <a:gd name="T56" fmla="*/ 146631 w 1106"/>
                <a:gd name="T57" fmla="*/ 406952 h 1253"/>
                <a:gd name="T58" fmla="*/ 199231 w 1106"/>
                <a:gd name="T59" fmla="*/ 409471 h 1253"/>
                <a:gd name="T60" fmla="*/ 252191 w 1106"/>
                <a:gd name="T61" fmla="*/ 406952 h 1253"/>
                <a:gd name="T62" fmla="*/ 173291 w 1106"/>
                <a:gd name="T63" fmla="*/ 41019 h 1253"/>
                <a:gd name="T64" fmla="*/ 197790 w 1106"/>
                <a:gd name="T65" fmla="*/ 16192 h 1253"/>
                <a:gd name="T66" fmla="*/ 222288 w 1106"/>
                <a:gd name="T67" fmla="*/ 41019 h 1253"/>
                <a:gd name="T68" fmla="*/ 222288 w 1106"/>
                <a:gd name="T69" fmla="*/ 42458 h 1253"/>
                <a:gd name="T70" fmla="*/ 173291 w 1106"/>
                <a:gd name="T71" fmla="*/ 41019 h 1253"/>
                <a:gd name="T72" fmla="*/ 395220 w 1106"/>
                <a:gd name="T73" fmla="*/ 370971 h 1253"/>
                <a:gd name="T74" fmla="*/ 337576 w 1106"/>
                <a:gd name="T75" fmla="*/ 164076 h 1253"/>
                <a:gd name="T76" fmla="*/ 267683 w 1106"/>
                <a:gd name="T77" fmla="*/ 55412 h 1253"/>
                <a:gd name="T78" fmla="*/ 238861 w 1106"/>
                <a:gd name="T79" fmla="*/ 45697 h 1253"/>
                <a:gd name="T80" fmla="*/ 238861 w 1106"/>
                <a:gd name="T81" fmla="*/ 41019 h 1253"/>
                <a:gd name="T82" fmla="*/ 197790 w 1106"/>
                <a:gd name="T83" fmla="*/ 0 h 1253"/>
                <a:gd name="T84" fmla="*/ 156719 w 1106"/>
                <a:gd name="T85" fmla="*/ 46416 h 1253"/>
                <a:gd name="T86" fmla="*/ 131139 w 1106"/>
                <a:gd name="T87" fmla="*/ 55772 h 1253"/>
                <a:gd name="T88" fmla="*/ 58004 w 1106"/>
                <a:gd name="T89" fmla="*/ 164076 h 1253"/>
                <a:gd name="T90" fmla="*/ 58004 w 1106"/>
                <a:gd name="T91" fmla="*/ 237479 h 1253"/>
                <a:gd name="T92" fmla="*/ 3242 w 1106"/>
                <a:gd name="T93" fmla="*/ 370971 h 1253"/>
                <a:gd name="T94" fmla="*/ 1081 w 1106"/>
                <a:gd name="T95" fmla="*/ 379247 h 1253"/>
                <a:gd name="T96" fmla="*/ 85385 w 1106"/>
                <a:gd name="T97" fmla="*/ 398317 h 1253"/>
                <a:gd name="T98" fmla="*/ 126096 w 1106"/>
                <a:gd name="T99" fmla="*/ 404434 h 1253"/>
                <a:gd name="T100" fmla="*/ 199231 w 1106"/>
                <a:gd name="T101" fmla="*/ 450490 h 1253"/>
                <a:gd name="T102" fmla="*/ 272366 w 1106"/>
                <a:gd name="T103" fmla="*/ 404434 h 1253"/>
                <a:gd name="T104" fmla="*/ 313077 w 1106"/>
                <a:gd name="T105" fmla="*/ 398317 h 1253"/>
                <a:gd name="T106" fmla="*/ 390896 w 1106"/>
                <a:gd name="T107" fmla="*/ 385004 h 1253"/>
                <a:gd name="T108" fmla="*/ 397021 w 1106"/>
                <a:gd name="T109" fmla="*/ 379247 h 125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106" h="1253">
                  <a:moveTo>
                    <a:pt x="861" y="1062"/>
                  </a:moveTo>
                  <a:lnTo>
                    <a:pt x="861" y="1062"/>
                  </a:lnTo>
                  <a:cubicBezTo>
                    <a:pt x="817" y="1070"/>
                    <a:pt x="777" y="1076"/>
                    <a:pt x="739" y="1080"/>
                  </a:cubicBezTo>
                  <a:cubicBezTo>
                    <a:pt x="722" y="1083"/>
                    <a:pt x="705" y="1084"/>
                    <a:pt x="690" y="1086"/>
                  </a:cubicBezTo>
                  <a:lnTo>
                    <a:pt x="689" y="1086"/>
                  </a:lnTo>
                  <a:cubicBezTo>
                    <a:pt x="675" y="1087"/>
                    <a:pt x="660" y="1089"/>
                    <a:pt x="647" y="1089"/>
                  </a:cubicBezTo>
                  <a:cubicBezTo>
                    <a:pt x="644" y="1090"/>
                    <a:pt x="642" y="1090"/>
                    <a:pt x="639" y="1090"/>
                  </a:cubicBezTo>
                  <a:cubicBezTo>
                    <a:pt x="627" y="1091"/>
                    <a:pt x="614" y="1092"/>
                    <a:pt x="602" y="1092"/>
                  </a:cubicBezTo>
                  <a:cubicBezTo>
                    <a:pt x="600" y="1092"/>
                    <a:pt x="598" y="1092"/>
                    <a:pt x="595" y="1092"/>
                  </a:cubicBezTo>
                  <a:cubicBezTo>
                    <a:pt x="567" y="1094"/>
                    <a:pt x="539" y="1094"/>
                    <a:pt x="511" y="1092"/>
                  </a:cubicBezTo>
                  <a:cubicBezTo>
                    <a:pt x="508" y="1092"/>
                    <a:pt x="505" y="1092"/>
                    <a:pt x="503" y="1092"/>
                  </a:cubicBezTo>
                  <a:cubicBezTo>
                    <a:pt x="491" y="1092"/>
                    <a:pt x="479" y="1091"/>
                    <a:pt x="467" y="1090"/>
                  </a:cubicBezTo>
                  <a:cubicBezTo>
                    <a:pt x="465" y="1090"/>
                    <a:pt x="462" y="1090"/>
                    <a:pt x="459" y="1089"/>
                  </a:cubicBezTo>
                  <a:cubicBezTo>
                    <a:pt x="445" y="1089"/>
                    <a:pt x="431" y="1087"/>
                    <a:pt x="417" y="1086"/>
                  </a:cubicBezTo>
                  <a:lnTo>
                    <a:pt x="416" y="1086"/>
                  </a:lnTo>
                  <a:cubicBezTo>
                    <a:pt x="400" y="1085"/>
                    <a:pt x="384" y="1083"/>
                    <a:pt x="367" y="1080"/>
                  </a:cubicBezTo>
                  <a:cubicBezTo>
                    <a:pt x="329" y="1076"/>
                    <a:pt x="289" y="1070"/>
                    <a:pt x="245" y="1062"/>
                  </a:cubicBezTo>
                  <a:lnTo>
                    <a:pt x="71" y="1032"/>
                  </a:lnTo>
                  <a:cubicBezTo>
                    <a:pt x="161" y="928"/>
                    <a:pt x="207" y="803"/>
                    <a:pt x="207" y="660"/>
                  </a:cubicBezTo>
                  <a:lnTo>
                    <a:pt x="207" y="456"/>
                  </a:lnTo>
                  <a:cubicBezTo>
                    <a:pt x="208" y="332"/>
                    <a:pt x="296" y="236"/>
                    <a:pt x="382" y="196"/>
                  </a:cubicBezTo>
                  <a:cubicBezTo>
                    <a:pt x="408" y="184"/>
                    <a:pt x="435" y="176"/>
                    <a:pt x="462" y="169"/>
                  </a:cubicBezTo>
                  <a:cubicBezTo>
                    <a:pt x="462" y="169"/>
                    <a:pt x="462" y="169"/>
                    <a:pt x="463" y="169"/>
                  </a:cubicBezTo>
                  <a:cubicBezTo>
                    <a:pt x="519" y="157"/>
                    <a:pt x="578" y="156"/>
                    <a:pt x="635" y="168"/>
                  </a:cubicBezTo>
                  <a:cubicBezTo>
                    <a:pt x="636" y="168"/>
                    <a:pt x="636" y="168"/>
                    <a:pt x="636" y="168"/>
                  </a:cubicBezTo>
                  <a:cubicBezTo>
                    <a:pt x="666" y="174"/>
                    <a:pt x="695" y="183"/>
                    <a:pt x="724" y="196"/>
                  </a:cubicBezTo>
                  <a:cubicBezTo>
                    <a:pt x="807" y="235"/>
                    <a:pt x="892" y="330"/>
                    <a:pt x="891" y="456"/>
                  </a:cubicBezTo>
                  <a:lnTo>
                    <a:pt x="891" y="660"/>
                  </a:lnTo>
                  <a:cubicBezTo>
                    <a:pt x="891" y="797"/>
                    <a:pt x="941" y="925"/>
                    <a:pt x="1035" y="1032"/>
                  </a:cubicBezTo>
                  <a:lnTo>
                    <a:pt x="861" y="1062"/>
                  </a:lnTo>
                  <a:close/>
                  <a:moveTo>
                    <a:pt x="553" y="1206"/>
                  </a:moveTo>
                  <a:lnTo>
                    <a:pt x="553" y="1206"/>
                  </a:lnTo>
                  <a:cubicBezTo>
                    <a:pt x="495" y="1206"/>
                    <a:pt x="441" y="1178"/>
                    <a:pt x="407" y="1131"/>
                  </a:cubicBezTo>
                  <a:cubicBezTo>
                    <a:pt x="457" y="1136"/>
                    <a:pt x="505" y="1138"/>
                    <a:pt x="553" y="1138"/>
                  </a:cubicBezTo>
                  <a:cubicBezTo>
                    <a:pt x="601" y="1138"/>
                    <a:pt x="648" y="1136"/>
                    <a:pt x="700" y="1131"/>
                  </a:cubicBezTo>
                  <a:cubicBezTo>
                    <a:pt x="665" y="1178"/>
                    <a:pt x="611" y="1206"/>
                    <a:pt x="553" y="1206"/>
                  </a:cubicBezTo>
                  <a:close/>
                  <a:moveTo>
                    <a:pt x="481" y="114"/>
                  </a:moveTo>
                  <a:lnTo>
                    <a:pt x="481" y="114"/>
                  </a:lnTo>
                  <a:cubicBezTo>
                    <a:pt x="481" y="76"/>
                    <a:pt x="511" y="45"/>
                    <a:pt x="549" y="45"/>
                  </a:cubicBezTo>
                  <a:cubicBezTo>
                    <a:pt x="586" y="45"/>
                    <a:pt x="617" y="76"/>
                    <a:pt x="617" y="114"/>
                  </a:cubicBezTo>
                  <a:lnTo>
                    <a:pt x="617" y="118"/>
                  </a:lnTo>
                  <a:cubicBezTo>
                    <a:pt x="572" y="111"/>
                    <a:pt x="526" y="112"/>
                    <a:pt x="481" y="119"/>
                  </a:cubicBezTo>
                  <a:lnTo>
                    <a:pt x="481" y="114"/>
                  </a:lnTo>
                  <a:close/>
                  <a:moveTo>
                    <a:pt x="1097" y="1031"/>
                  </a:moveTo>
                  <a:lnTo>
                    <a:pt x="1097" y="1031"/>
                  </a:lnTo>
                  <a:cubicBezTo>
                    <a:pt x="991" y="925"/>
                    <a:pt x="937" y="800"/>
                    <a:pt x="937" y="660"/>
                  </a:cubicBezTo>
                  <a:lnTo>
                    <a:pt x="937" y="456"/>
                  </a:lnTo>
                  <a:cubicBezTo>
                    <a:pt x="938" y="300"/>
                    <a:pt x="833" y="196"/>
                    <a:pt x="743" y="154"/>
                  </a:cubicBezTo>
                  <a:cubicBezTo>
                    <a:pt x="717" y="143"/>
                    <a:pt x="690" y="133"/>
                    <a:pt x="663" y="127"/>
                  </a:cubicBezTo>
                  <a:lnTo>
                    <a:pt x="663" y="114"/>
                  </a:lnTo>
                  <a:cubicBezTo>
                    <a:pt x="663" y="51"/>
                    <a:pt x="611" y="0"/>
                    <a:pt x="549" y="0"/>
                  </a:cubicBezTo>
                  <a:cubicBezTo>
                    <a:pt x="486" y="0"/>
                    <a:pt x="435" y="51"/>
                    <a:pt x="435" y="114"/>
                  </a:cubicBezTo>
                  <a:lnTo>
                    <a:pt x="435" y="129"/>
                  </a:lnTo>
                  <a:cubicBezTo>
                    <a:pt x="411" y="135"/>
                    <a:pt x="387" y="144"/>
                    <a:pt x="364" y="155"/>
                  </a:cubicBezTo>
                  <a:cubicBezTo>
                    <a:pt x="263" y="200"/>
                    <a:pt x="163" y="311"/>
                    <a:pt x="161" y="456"/>
                  </a:cubicBezTo>
                  <a:lnTo>
                    <a:pt x="161" y="660"/>
                  </a:lnTo>
                  <a:cubicBezTo>
                    <a:pt x="161" y="805"/>
                    <a:pt x="110" y="930"/>
                    <a:pt x="9" y="1031"/>
                  </a:cubicBezTo>
                  <a:cubicBezTo>
                    <a:pt x="3" y="1037"/>
                    <a:pt x="0" y="1046"/>
                    <a:pt x="3" y="1054"/>
                  </a:cubicBezTo>
                  <a:cubicBezTo>
                    <a:pt x="6" y="1062"/>
                    <a:pt x="12" y="1068"/>
                    <a:pt x="21" y="1070"/>
                  </a:cubicBezTo>
                  <a:lnTo>
                    <a:pt x="237" y="1107"/>
                  </a:lnTo>
                  <a:cubicBezTo>
                    <a:pt x="278" y="1114"/>
                    <a:pt x="315" y="1119"/>
                    <a:pt x="350" y="1124"/>
                  </a:cubicBezTo>
                  <a:cubicBezTo>
                    <a:pt x="390" y="1202"/>
                    <a:pt x="468" y="1252"/>
                    <a:pt x="553" y="1252"/>
                  </a:cubicBezTo>
                  <a:cubicBezTo>
                    <a:pt x="638" y="1252"/>
                    <a:pt x="716" y="1202"/>
                    <a:pt x="756" y="1124"/>
                  </a:cubicBezTo>
                  <a:cubicBezTo>
                    <a:pt x="791" y="1119"/>
                    <a:pt x="828" y="1114"/>
                    <a:pt x="869" y="1107"/>
                  </a:cubicBezTo>
                  <a:lnTo>
                    <a:pt x="1085" y="1070"/>
                  </a:lnTo>
                  <a:cubicBezTo>
                    <a:pt x="1093" y="1068"/>
                    <a:pt x="1100" y="1062"/>
                    <a:pt x="1102" y="1054"/>
                  </a:cubicBezTo>
                  <a:cubicBezTo>
                    <a:pt x="1105" y="1046"/>
                    <a:pt x="1103" y="1037"/>
                    <a:pt x="1097" y="10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174">
              <a:extLst>
                <a:ext uri="{FF2B5EF4-FFF2-40B4-BE49-F238E27FC236}">
                  <a16:creationId xmlns:a16="http://schemas.microsoft.com/office/drawing/2014/main" id="{08EE90B8-9D1E-F142-A85B-26A2FEAA5B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4721" y="6657794"/>
              <a:ext cx="512745" cy="305578"/>
            </a:xfrm>
            <a:custGeom>
              <a:avLst/>
              <a:gdLst>
                <a:gd name="T0" fmla="*/ 151048 w 437"/>
                <a:gd name="T1" fmla="*/ 14300 h 262"/>
                <a:gd name="T2" fmla="*/ 151048 w 437"/>
                <a:gd name="T3" fmla="*/ 14300 h 262"/>
                <a:gd name="T4" fmla="*/ 48911 w 437"/>
                <a:gd name="T5" fmla="*/ 14300 h 262"/>
                <a:gd name="T6" fmla="*/ 48911 w 437"/>
                <a:gd name="T7" fmla="*/ 14300 h 262"/>
                <a:gd name="T8" fmla="*/ 0 w 437"/>
                <a:gd name="T9" fmla="*/ 84726 h 262"/>
                <a:gd name="T10" fmla="*/ 0 w 437"/>
                <a:gd name="T11" fmla="*/ 84726 h 262"/>
                <a:gd name="T12" fmla="*/ 8272 w 437"/>
                <a:gd name="T13" fmla="*/ 93306 h 262"/>
                <a:gd name="T14" fmla="*/ 8272 w 437"/>
                <a:gd name="T15" fmla="*/ 93306 h 262"/>
                <a:gd name="T16" fmla="*/ 8272 w 437"/>
                <a:gd name="T17" fmla="*/ 93306 h 262"/>
                <a:gd name="T18" fmla="*/ 16543 w 437"/>
                <a:gd name="T19" fmla="*/ 85083 h 262"/>
                <a:gd name="T20" fmla="*/ 16543 w 437"/>
                <a:gd name="T21" fmla="*/ 85083 h 262"/>
                <a:gd name="T22" fmla="*/ 55744 w 437"/>
                <a:gd name="T23" fmla="*/ 29314 h 262"/>
                <a:gd name="T24" fmla="*/ 55744 w 437"/>
                <a:gd name="T25" fmla="*/ 29314 h 262"/>
                <a:gd name="T26" fmla="*/ 144215 w 437"/>
                <a:gd name="T27" fmla="*/ 29314 h 262"/>
                <a:gd name="T28" fmla="*/ 144215 w 437"/>
                <a:gd name="T29" fmla="*/ 29314 h 262"/>
                <a:gd name="T30" fmla="*/ 155004 w 437"/>
                <a:gd name="T31" fmla="*/ 25382 h 262"/>
                <a:gd name="T32" fmla="*/ 155004 w 437"/>
                <a:gd name="T33" fmla="*/ 25382 h 262"/>
                <a:gd name="T34" fmla="*/ 151048 w 437"/>
                <a:gd name="T35" fmla="*/ 14300 h 2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37" h="262">
                  <a:moveTo>
                    <a:pt x="420" y="40"/>
                  </a:moveTo>
                  <a:lnTo>
                    <a:pt x="420" y="40"/>
                  </a:lnTo>
                  <a:cubicBezTo>
                    <a:pt x="332" y="0"/>
                    <a:pt x="224" y="0"/>
                    <a:pt x="136" y="40"/>
                  </a:cubicBezTo>
                  <a:cubicBezTo>
                    <a:pt x="86" y="63"/>
                    <a:pt x="1" y="130"/>
                    <a:pt x="0" y="237"/>
                  </a:cubicBezTo>
                  <a:cubicBezTo>
                    <a:pt x="0" y="250"/>
                    <a:pt x="10" y="260"/>
                    <a:pt x="23" y="261"/>
                  </a:cubicBezTo>
                  <a:cubicBezTo>
                    <a:pt x="36" y="261"/>
                    <a:pt x="46" y="251"/>
                    <a:pt x="46" y="238"/>
                  </a:cubicBezTo>
                  <a:cubicBezTo>
                    <a:pt x="46" y="154"/>
                    <a:pt x="115" y="100"/>
                    <a:pt x="155" y="82"/>
                  </a:cubicBezTo>
                  <a:cubicBezTo>
                    <a:pt x="231" y="47"/>
                    <a:pt x="324" y="47"/>
                    <a:pt x="401" y="82"/>
                  </a:cubicBezTo>
                  <a:cubicBezTo>
                    <a:pt x="413" y="87"/>
                    <a:pt x="426" y="82"/>
                    <a:pt x="431" y="71"/>
                  </a:cubicBezTo>
                  <a:cubicBezTo>
                    <a:pt x="436" y="59"/>
                    <a:pt x="432" y="46"/>
                    <a:pt x="420" y="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175">
              <a:extLst>
                <a:ext uri="{FF2B5EF4-FFF2-40B4-BE49-F238E27FC236}">
                  <a16:creationId xmlns:a16="http://schemas.microsoft.com/office/drawing/2014/main" id="{CE180123-5ACF-2B47-A0C3-75B1FE6FB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6634" y="10184871"/>
              <a:ext cx="1419117" cy="1413936"/>
            </a:xfrm>
            <a:custGeom>
              <a:avLst/>
              <a:gdLst>
                <a:gd name="T0" fmla="*/ 412271 w 1207"/>
                <a:gd name="T1" fmla="*/ 248317 h 1206"/>
                <a:gd name="T2" fmla="*/ 342358 w 1207"/>
                <a:gd name="T3" fmla="*/ 268082 h 1206"/>
                <a:gd name="T4" fmla="*/ 377675 w 1207"/>
                <a:gd name="T5" fmla="*/ 330970 h 1206"/>
                <a:gd name="T6" fmla="*/ 341277 w 1207"/>
                <a:gd name="T7" fmla="*/ 376608 h 1206"/>
                <a:gd name="T8" fmla="*/ 303437 w 1207"/>
                <a:gd name="T9" fmla="*/ 347860 h 1206"/>
                <a:gd name="T10" fmla="*/ 268841 w 1207"/>
                <a:gd name="T11" fmla="*/ 341032 h 1206"/>
                <a:gd name="T12" fmla="*/ 249741 w 1207"/>
                <a:gd name="T13" fmla="*/ 410747 h 1206"/>
                <a:gd name="T14" fmla="*/ 191360 w 1207"/>
                <a:gd name="T15" fmla="*/ 416856 h 1206"/>
                <a:gd name="T16" fmla="*/ 184873 w 1207"/>
                <a:gd name="T17" fmla="*/ 370140 h 1206"/>
                <a:gd name="T18" fmla="*/ 153160 w 1207"/>
                <a:gd name="T19" fmla="*/ 338516 h 1206"/>
                <a:gd name="T20" fmla="*/ 102347 w 1207"/>
                <a:gd name="T21" fmla="*/ 376608 h 1206"/>
                <a:gd name="T22" fmla="*/ 56940 w 1207"/>
                <a:gd name="T23" fmla="*/ 339954 h 1206"/>
                <a:gd name="T24" fmla="*/ 85409 w 1207"/>
                <a:gd name="T25" fmla="*/ 302221 h 1206"/>
                <a:gd name="T26" fmla="*/ 92257 w 1207"/>
                <a:gd name="T27" fmla="*/ 268082 h 1206"/>
                <a:gd name="T28" fmla="*/ 22343 w 1207"/>
                <a:gd name="T29" fmla="*/ 248317 h 1206"/>
                <a:gd name="T30" fmla="*/ 16217 w 1207"/>
                <a:gd name="T31" fmla="*/ 190460 h 1206"/>
                <a:gd name="T32" fmla="*/ 63066 w 1207"/>
                <a:gd name="T33" fmla="*/ 184351 h 1206"/>
                <a:gd name="T34" fmla="*/ 85409 w 1207"/>
                <a:gd name="T35" fmla="*/ 130447 h 1206"/>
                <a:gd name="T36" fmla="*/ 56940 w 1207"/>
                <a:gd name="T37" fmla="*/ 93074 h 1206"/>
                <a:gd name="T38" fmla="*/ 102347 w 1207"/>
                <a:gd name="T39" fmla="*/ 56419 h 1206"/>
                <a:gd name="T40" fmla="*/ 165773 w 1207"/>
                <a:gd name="T41" fmla="*/ 91996 h 1206"/>
                <a:gd name="T42" fmla="*/ 184873 w 1207"/>
                <a:gd name="T43" fmla="*/ 21921 h 1206"/>
                <a:gd name="T44" fmla="*/ 243254 w 1207"/>
                <a:gd name="T45" fmla="*/ 15812 h 1206"/>
                <a:gd name="T46" fmla="*/ 249741 w 1207"/>
                <a:gd name="T47" fmla="*/ 62528 h 1206"/>
                <a:gd name="T48" fmla="*/ 268841 w 1207"/>
                <a:gd name="T49" fmla="*/ 91996 h 1206"/>
                <a:gd name="T50" fmla="*/ 332268 w 1207"/>
                <a:gd name="T51" fmla="*/ 56419 h 1206"/>
                <a:gd name="T52" fmla="*/ 377675 w 1207"/>
                <a:gd name="T53" fmla="*/ 93074 h 1206"/>
                <a:gd name="T54" fmla="*/ 349205 w 1207"/>
                <a:gd name="T55" fmla="*/ 130447 h 1206"/>
                <a:gd name="T56" fmla="*/ 371549 w 1207"/>
                <a:gd name="T57" fmla="*/ 184351 h 1206"/>
                <a:gd name="T58" fmla="*/ 418398 w 1207"/>
                <a:gd name="T59" fmla="*/ 190460 h 1206"/>
                <a:gd name="T60" fmla="*/ 371549 w 1207"/>
                <a:gd name="T61" fmla="*/ 168180 h 1206"/>
                <a:gd name="T62" fmla="*/ 357134 w 1207"/>
                <a:gd name="T63" fmla="*/ 158477 h 1206"/>
                <a:gd name="T64" fmla="*/ 389207 w 1207"/>
                <a:gd name="T65" fmla="*/ 112839 h 1206"/>
                <a:gd name="T66" fmla="*/ 389207 w 1207"/>
                <a:gd name="T67" fmla="*/ 81575 h 1206"/>
                <a:gd name="T68" fmla="*/ 320736 w 1207"/>
                <a:gd name="T69" fmla="*/ 44920 h 1206"/>
                <a:gd name="T70" fmla="*/ 275328 w 1207"/>
                <a:gd name="T71" fmla="*/ 76903 h 1206"/>
                <a:gd name="T72" fmla="*/ 265598 w 1207"/>
                <a:gd name="T73" fmla="*/ 21921 h 1206"/>
                <a:gd name="T74" fmla="*/ 191360 w 1207"/>
                <a:gd name="T75" fmla="*/ 0 h 1206"/>
                <a:gd name="T76" fmla="*/ 169017 w 1207"/>
                <a:gd name="T77" fmla="*/ 62528 h 1206"/>
                <a:gd name="T78" fmla="*/ 159287 w 1207"/>
                <a:gd name="T79" fmla="*/ 76903 h 1206"/>
                <a:gd name="T80" fmla="*/ 113879 w 1207"/>
                <a:gd name="T81" fmla="*/ 44920 h 1206"/>
                <a:gd name="T82" fmla="*/ 45407 w 1207"/>
                <a:gd name="T83" fmla="*/ 81575 h 1206"/>
                <a:gd name="T84" fmla="*/ 45407 w 1207"/>
                <a:gd name="T85" fmla="*/ 112839 h 1206"/>
                <a:gd name="T86" fmla="*/ 77481 w 1207"/>
                <a:gd name="T87" fmla="*/ 158477 h 1206"/>
                <a:gd name="T88" fmla="*/ 22343 w 1207"/>
                <a:gd name="T89" fmla="*/ 168180 h 1206"/>
                <a:gd name="T90" fmla="*/ 0 w 1207"/>
                <a:gd name="T91" fmla="*/ 242208 h 1206"/>
                <a:gd name="T92" fmla="*/ 63066 w 1207"/>
                <a:gd name="T93" fmla="*/ 264488 h 1206"/>
                <a:gd name="T94" fmla="*/ 77481 w 1207"/>
                <a:gd name="T95" fmla="*/ 274191 h 1206"/>
                <a:gd name="T96" fmla="*/ 45407 w 1207"/>
                <a:gd name="T97" fmla="*/ 319830 h 1206"/>
                <a:gd name="T98" fmla="*/ 45407 w 1207"/>
                <a:gd name="T99" fmla="*/ 351453 h 1206"/>
                <a:gd name="T100" fmla="*/ 113879 w 1207"/>
                <a:gd name="T101" fmla="*/ 387748 h 1206"/>
                <a:gd name="T102" fmla="*/ 159287 w 1207"/>
                <a:gd name="T103" fmla="*/ 355765 h 1206"/>
                <a:gd name="T104" fmla="*/ 169017 w 1207"/>
                <a:gd name="T105" fmla="*/ 410747 h 1206"/>
                <a:gd name="T106" fmla="*/ 243254 w 1207"/>
                <a:gd name="T107" fmla="*/ 433028 h 1206"/>
                <a:gd name="T108" fmla="*/ 265598 w 1207"/>
                <a:gd name="T109" fmla="*/ 370140 h 1206"/>
                <a:gd name="T110" fmla="*/ 274968 w 1207"/>
                <a:gd name="T111" fmla="*/ 355765 h 1206"/>
                <a:gd name="T112" fmla="*/ 320736 w 1207"/>
                <a:gd name="T113" fmla="*/ 387748 h 1206"/>
                <a:gd name="T114" fmla="*/ 389207 w 1207"/>
                <a:gd name="T115" fmla="*/ 351453 h 1206"/>
                <a:gd name="T116" fmla="*/ 389207 w 1207"/>
                <a:gd name="T117" fmla="*/ 319830 h 1206"/>
                <a:gd name="T118" fmla="*/ 357134 w 1207"/>
                <a:gd name="T119" fmla="*/ 274191 h 1206"/>
                <a:gd name="T120" fmla="*/ 412271 w 1207"/>
                <a:gd name="T121" fmla="*/ 264488 h 1206"/>
                <a:gd name="T122" fmla="*/ 434615 w 1207"/>
                <a:gd name="T123" fmla="*/ 190460 h 120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207" h="1206">
                  <a:moveTo>
                    <a:pt x="1161" y="674"/>
                  </a:moveTo>
                  <a:lnTo>
                    <a:pt x="1161" y="674"/>
                  </a:lnTo>
                  <a:cubicBezTo>
                    <a:pt x="1161" y="683"/>
                    <a:pt x="1154" y="691"/>
                    <a:pt x="1144" y="691"/>
                  </a:cubicBezTo>
                  <a:lnTo>
                    <a:pt x="1031" y="691"/>
                  </a:lnTo>
                  <a:cubicBezTo>
                    <a:pt x="995" y="691"/>
                    <a:pt x="964" y="712"/>
                    <a:pt x="950" y="746"/>
                  </a:cubicBezTo>
                  <a:cubicBezTo>
                    <a:pt x="936" y="779"/>
                    <a:pt x="943" y="816"/>
                    <a:pt x="969" y="841"/>
                  </a:cubicBezTo>
                  <a:lnTo>
                    <a:pt x="1048" y="921"/>
                  </a:lnTo>
                  <a:cubicBezTo>
                    <a:pt x="1055" y="928"/>
                    <a:pt x="1055" y="939"/>
                    <a:pt x="1048" y="946"/>
                  </a:cubicBezTo>
                  <a:lnTo>
                    <a:pt x="947" y="1048"/>
                  </a:lnTo>
                  <a:cubicBezTo>
                    <a:pt x="940" y="1054"/>
                    <a:pt x="929" y="1054"/>
                    <a:pt x="922" y="1048"/>
                  </a:cubicBezTo>
                  <a:lnTo>
                    <a:pt x="842" y="968"/>
                  </a:lnTo>
                  <a:cubicBezTo>
                    <a:pt x="817" y="942"/>
                    <a:pt x="780" y="935"/>
                    <a:pt x="746" y="949"/>
                  </a:cubicBezTo>
                  <a:cubicBezTo>
                    <a:pt x="713" y="963"/>
                    <a:pt x="693" y="994"/>
                    <a:pt x="693" y="1030"/>
                  </a:cubicBezTo>
                  <a:lnTo>
                    <a:pt x="693" y="1143"/>
                  </a:lnTo>
                  <a:cubicBezTo>
                    <a:pt x="693" y="1153"/>
                    <a:pt x="684" y="1160"/>
                    <a:pt x="675" y="1160"/>
                  </a:cubicBezTo>
                  <a:lnTo>
                    <a:pt x="531" y="1160"/>
                  </a:lnTo>
                  <a:cubicBezTo>
                    <a:pt x="522" y="1160"/>
                    <a:pt x="513" y="1153"/>
                    <a:pt x="513" y="1143"/>
                  </a:cubicBezTo>
                  <a:lnTo>
                    <a:pt x="513" y="1030"/>
                  </a:lnTo>
                  <a:cubicBezTo>
                    <a:pt x="513" y="994"/>
                    <a:pt x="493" y="963"/>
                    <a:pt x="460" y="949"/>
                  </a:cubicBezTo>
                  <a:cubicBezTo>
                    <a:pt x="448" y="944"/>
                    <a:pt x="437" y="942"/>
                    <a:pt x="425" y="942"/>
                  </a:cubicBezTo>
                  <a:cubicBezTo>
                    <a:pt x="402" y="942"/>
                    <a:pt x="380" y="951"/>
                    <a:pt x="364" y="967"/>
                  </a:cubicBezTo>
                  <a:lnTo>
                    <a:pt x="284" y="1048"/>
                  </a:lnTo>
                  <a:cubicBezTo>
                    <a:pt x="277" y="1054"/>
                    <a:pt x="266" y="1054"/>
                    <a:pt x="260" y="1048"/>
                  </a:cubicBezTo>
                  <a:lnTo>
                    <a:pt x="158" y="946"/>
                  </a:lnTo>
                  <a:cubicBezTo>
                    <a:pt x="151" y="939"/>
                    <a:pt x="151" y="928"/>
                    <a:pt x="158" y="921"/>
                  </a:cubicBezTo>
                  <a:lnTo>
                    <a:pt x="237" y="841"/>
                  </a:lnTo>
                  <a:cubicBezTo>
                    <a:pt x="263" y="816"/>
                    <a:pt x="270" y="779"/>
                    <a:pt x="256" y="746"/>
                  </a:cubicBezTo>
                  <a:cubicBezTo>
                    <a:pt x="243" y="712"/>
                    <a:pt x="211" y="691"/>
                    <a:pt x="175" y="691"/>
                  </a:cubicBezTo>
                  <a:lnTo>
                    <a:pt x="62" y="691"/>
                  </a:lnTo>
                  <a:cubicBezTo>
                    <a:pt x="53" y="691"/>
                    <a:pt x="45" y="683"/>
                    <a:pt x="45" y="674"/>
                  </a:cubicBezTo>
                  <a:lnTo>
                    <a:pt x="45" y="530"/>
                  </a:lnTo>
                  <a:cubicBezTo>
                    <a:pt x="45" y="520"/>
                    <a:pt x="53" y="513"/>
                    <a:pt x="62" y="513"/>
                  </a:cubicBezTo>
                  <a:lnTo>
                    <a:pt x="175" y="513"/>
                  </a:lnTo>
                  <a:cubicBezTo>
                    <a:pt x="211" y="513"/>
                    <a:pt x="243" y="492"/>
                    <a:pt x="256" y="459"/>
                  </a:cubicBezTo>
                  <a:cubicBezTo>
                    <a:pt x="270" y="425"/>
                    <a:pt x="263" y="389"/>
                    <a:pt x="237" y="363"/>
                  </a:cubicBezTo>
                  <a:lnTo>
                    <a:pt x="158" y="283"/>
                  </a:lnTo>
                  <a:cubicBezTo>
                    <a:pt x="151" y="276"/>
                    <a:pt x="151" y="265"/>
                    <a:pt x="158" y="259"/>
                  </a:cubicBezTo>
                  <a:lnTo>
                    <a:pt x="260" y="157"/>
                  </a:lnTo>
                  <a:cubicBezTo>
                    <a:pt x="266" y="150"/>
                    <a:pt x="277" y="150"/>
                    <a:pt x="284" y="157"/>
                  </a:cubicBezTo>
                  <a:lnTo>
                    <a:pt x="364" y="236"/>
                  </a:lnTo>
                  <a:cubicBezTo>
                    <a:pt x="389" y="262"/>
                    <a:pt x="426" y="269"/>
                    <a:pt x="460" y="256"/>
                  </a:cubicBezTo>
                  <a:cubicBezTo>
                    <a:pt x="493" y="242"/>
                    <a:pt x="513" y="210"/>
                    <a:pt x="513" y="174"/>
                  </a:cubicBezTo>
                  <a:lnTo>
                    <a:pt x="513" y="61"/>
                  </a:lnTo>
                  <a:cubicBezTo>
                    <a:pt x="513" y="52"/>
                    <a:pt x="522" y="44"/>
                    <a:pt x="531" y="44"/>
                  </a:cubicBezTo>
                  <a:lnTo>
                    <a:pt x="675" y="44"/>
                  </a:lnTo>
                  <a:cubicBezTo>
                    <a:pt x="684" y="44"/>
                    <a:pt x="693" y="52"/>
                    <a:pt x="693" y="61"/>
                  </a:cubicBezTo>
                  <a:lnTo>
                    <a:pt x="693" y="174"/>
                  </a:lnTo>
                  <a:cubicBezTo>
                    <a:pt x="693" y="210"/>
                    <a:pt x="713" y="242"/>
                    <a:pt x="746" y="256"/>
                  </a:cubicBezTo>
                  <a:cubicBezTo>
                    <a:pt x="780" y="269"/>
                    <a:pt x="817" y="262"/>
                    <a:pt x="842" y="236"/>
                  </a:cubicBezTo>
                  <a:lnTo>
                    <a:pt x="922" y="157"/>
                  </a:lnTo>
                  <a:cubicBezTo>
                    <a:pt x="929" y="150"/>
                    <a:pt x="940" y="150"/>
                    <a:pt x="947" y="157"/>
                  </a:cubicBezTo>
                  <a:lnTo>
                    <a:pt x="1048" y="259"/>
                  </a:lnTo>
                  <a:cubicBezTo>
                    <a:pt x="1055" y="265"/>
                    <a:pt x="1055" y="276"/>
                    <a:pt x="1048" y="283"/>
                  </a:cubicBezTo>
                  <a:lnTo>
                    <a:pt x="969" y="363"/>
                  </a:lnTo>
                  <a:cubicBezTo>
                    <a:pt x="943" y="389"/>
                    <a:pt x="936" y="425"/>
                    <a:pt x="950" y="459"/>
                  </a:cubicBezTo>
                  <a:cubicBezTo>
                    <a:pt x="964" y="492"/>
                    <a:pt x="995" y="513"/>
                    <a:pt x="1031" y="513"/>
                  </a:cubicBezTo>
                  <a:lnTo>
                    <a:pt x="1144" y="513"/>
                  </a:lnTo>
                  <a:cubicBezTo>
                    <a:pt x="1154" y="513"/>
                    <a:pt x="1161" y="520"/>
                    <a:pt x="1161" y="530"/>
                  </a:cubicBezTo>
                  <a:lnTo>
                    <a:pt x="1161" y="674"/>
                  </a:lnTo>
                  <a:close/>
                  <a:moveTo>
                    <a:pt x="1144" y="468"/>
                  </a:moveTo>
                  <a:lnTo>
                    <a:pt x="1031" y="468"/>
                  </a:lnTo>
                  <a:cubicBezTo>
                    <a:pt x="1013" y="468"/>
                    <a:pt x="998" y="458"/>
                    <a:pt x="991" y="441"/>
                  </a:cubicBezTo>
                  <a:cubicBezTo>
                    <a:pt x="984" y="425"/>
                    <a:pt x="987" y="407"/>
                    <a:pt x="1000" y="394"/>
                  </a:cubicBezTo>
                  <a:lnTo>
                    <a:pt x="1080" y="314"/>
                  </a:lnTo>
                  <a:cubicBezTo>
                    <a:pt x="1092" y="303"/>
                    <a:pt x="1098" y="287"/>
                    <a:pt x="1098" y="271"/>
                  </a:cubicBezTo>
                  <a:cubicBezTo>
                    <a:pt x="1098" y="254"/>
                    <a:pt x="1092" y="239"/>
                    <a:pt x="1080" y="227"/>
                  </a:cubicBezTo>
                  <a:lnTo>
                    <a:pt x="979" y="125"/>
                  </a:lnTo>
                  <a:cubicBezTo>
                    <a:pt x="955" y="102"/>
                    <a:pt x="914" y="102"/>
                    <a:pt x="890" y="125"/>
                  </a:cubicBezTo>
                  <a:lnTo>
                    <a:pt x="811" y="205"/>
                  </a:lnTo>
                  <a:cubicBezTo>
                    <a:pt x="798" y="218"/>
                    <a:pt x="780" y="221"/>
                    <a:pt x="764" y="214"/>
                  </a:cubicBezTo>
                  <a:cubicBezTo>
                    <a:pt x="747" y="207"/>
                    <a:pt x="737" y="193"/>
                    <a:pt x="737" y="174"/>
                  </a:cubicBezTo>
                  <a:lnTo>
                    <a:pt x="737" y="61"/>
                  </a:lnTo>
                  <a:cubicBezTo>
                    <a:pt x="737" y="27"/>
                    <a:pt x="709" y="0"/>
                    <a:pt x="675" y="0"/>
                  </a:cubicBezTo>
                  <a:lnTo>
                    <a:pt x="531" y="0"/>
                  </a:lnTo>
                  <a:cubicBezTo>
                    <a:pt x="497" y="0"/>
                    <a:pt x="469" y="27"/>
                    <a:pt x="469" y="61"/>
                  </a:cubicBezTo>
                  <a:lnTo>
                    <a:pt x="469" y="174"/>
                  </a:lnTo>
                  <a:cubicBezTo>
                    <a:pt x="469" y="193"/>
                    <a:pt x="459" y="207"/>
                    <a:pt x="442" y="214"/>
                  </a:cubicBezTo>
                  <a:cubicBezTo>
                    <a:pt x="425" y="221"/>
                    <a:pt x="408" y="218"/>
                    <a:pt x="395" y="205"/>
                  </a:cubicBezTo>
                  <a:lnTo>
                    <a:pt x="316" y="125"/>
                  </a:lnTo>
                  <a:cubicBezTo>
                    <a:pt x="292" y="102"/>
                    <a:pt x="251" y="102"/>
                    <a:pt x="228" y="125"/>
                  </a:cubicBezTo>
                  <a:lnTo>
                    <a:pt x="126" y="227"/>
                  </a:lnTo>
                  <a:cubicBezTo>
                    <a:pt x="114" y="239"/>
                    <a:pt x="108" y="254"/>
                    <a:pt x="108" y="271"/>
                  </a:cubicBezTo>
                  <a:cubicBezTo>
                    <a:pt x="108" y="287"/>
                    <a:pt x="114" y="303"/>
                    <a:pt x="126" y="314"/>
                  </a:cubicBezTo>
                  <a:lnTo>
                    <a:pt x="206" y="394"/>
                  </a:lnTo>
                  <a:cubicBezTo>
                    <a:pt x="219" y="407"/>
                    <a:pt x="222" y="425"/>
                    <a:pt x="215" y="441"/>
                  </a:cubicBezTo>
                  <a:cubicBezTo>
                    <a:pt x="209" y="458"/>
                    <a:pt x="194" y="468"/>
                    <a:pt x="175" y="468"/>
                  </a:cubicBezTo>
                  <a:lnTo>
                    <a:pt x="62" y="468"/>
                  </a:lnTo>
                  <a:cubicBezTo>
                    <a:pt x="28" y="468"/>
                    <a:pt x="0" y="496"/>
                    <a:pt x="0" y="530"/>
                  </a:cubicBezTo>
                  <a:lnTo>
                    <a:pt x="0" y="674"/>
                  </a:lnTo>
                  <a:cubicBezTo>
                    <a:pt x="0" y="708"/>
                    <a:pt x="28" y="736"/>
                    <a:pt x="62" y="736"/>
                  </a:cubicBezTo>
                  <a:lnTo>
                    <a:pt x="175" y="736"/>
                  </a:lnTo>
                  <a:cubicBezTo>
                    <a:pt x="194" y="736"/>
                    <a:pt x="209" y="746"/>
                    <a:pt x="215" y="763"/>
                  </a:cubicBezTo>
                  <a:cubicBezTo>
                    <a:pt x="222" y="779"/>
                    <a:pt x="219" y="797"/>
                    <a:pt x="206" y="810"/>
                  </a:cubicBezTo>
                  <a:lnTo>
                    <a:pt x="126" y="890"/>
                  </a:lnTo>
                  <a:cubicBezTo>
                    <a:pt x="114" y="901"/>
                    <a:pt x="108" y="917"/>
                    <a:pt x="108" y="933"/>
                  </a:cubicBezTo>
                  <a:cubicBezTo>
                    <a:pt x="108" y="950"/>
                    <a:pt x="114" y="965"/>
                    <a:pt x="126" y="978"/>
                  </a:cubicBezTo>
                  <a:lnTo>
                    <a:pt x="228" y="1079"/>
                  </a:lnTo>
                  <a:cubicBezTo>
                    <a:pt x="251" y="1102"/>
                    <a:pt x="292" y="1102"/>
                    <a:pt x="316" y="1079"/>
                  </a:cubicBezTo>
                  <a:lnTo>
                    <a:pt x="395" y="999"/>
                  </a:lnTo>
                  <a:cubicBezTo>
                    <a:pt x="408" y="987"/>
                    <a:pt x="425" y="983"/>
                    <a:pt x="442" y="990"/>
                  </a:cubicBezTo>
                  <a:cubicBezTo>
                    <a:pt x="459" y="997"/>
                    <a:pt x="469" y="1012"/>
                    <a:pt x="469" y="1030"/>
                  </a:cubicBezTo>
                  <a:lnTo>
                    <a:pt x="469" y="1143"/>
                  </a:lnTo>
                  <a:cubicBezTo>
                    <a:pt x="469" y="1177"/>
                    <a:pt x="497" y="1205"/>
                    <a:pt x="531" y="1205"/>
                  </a:cubicBezTo>
                  <a:lnTo>
                    <a:pt x="675" y="1205"/>
                  </a:lnTo>
                  <a:cubicBezTo>
                    <a:pt x="709" y="1205"/>
                    <a:pt x="737" y="1177"/>
                    <a:pt x="737" y="1143"/>
                  </a:cubicBezTo>
                  <a:lnTo>
                    <a:pt x="737" y="1030"/>
                  </a:lnTo>
                  <a:cubicBezTo>
                    <a:pt x="737" y="1012"/>
                    <a:pt x="747" y="997"/>
                    <a:pt x="763" y="990"/>
                  </a:cubicBezTo>
                  <a:cubicBezTo>
                    <a:pt x="780" y="983"/>
                    <a:pt x="798" y="987"/>
                    <a:pt x="811" y="999"/>
                  </a:cubicBezTo>
                  <a:lnTo>
                    <a:pt x="890" y="1079"/>
                  </a:lnTo>
                  <a:cubicBezTo>
                    <a:pt x="914" y="1102"/>
                    <a:pt x="955" y="1102"/>
                    <a:pt x="979" y="1079"/>
                  </a:cubicBezTo>
                  <a:lnTo>
                    <a:pt x="1080" y="978"/>
                  </a:lnTo>
                  <a:cubicBezTo>
                    <a:pt x="1092" y="965"/>
                    <a:pt x="1098" y="950"/>
                    <a:pt x="1098" y="933"/>
                  </a:cubicBezTo>
                  <a:cubicBezTo>
                    <a:pt x="1098" y="917"/>
                    <a:pt x="1092" y="901"/>
                    <a:pt x="1080" y="890"/>
                  </a:cubicBezTo>
                  <a:lnTo>
                    <a:pt x="1000" y="810"/>
                  </a:lnTo>
                  <a:cubicBezTo>
                    <a:pt x="987" y="797"/>
                    <a:pt x="984" y="779"/>
                    <a:pt x="991" y="763"/>
                  </a:cubicBezTo>
                  <a:cubicBezTo>
                    <a:pt x="998" y="746"/>
                    <a:pt x="1013" y="736"/>
                    <a:pt x="1031" y="736"/>
                  </a:cubicBezTo>
                  <a:lnTo>
                    <a:pt x="1144" y="736"/>
                  </a:lnTo>
                  <a:cubicBezTo>
                    <a:pt x="1178" y="736"/>
                    <a:pt x="1206" y="708"/>
                    <a:pt x="1206" y="674"/>
                  </a:cubicBezTo>
                  <a:lnTo>
                    <a:pt x="1206" y="530"/>
                  </a:lnTo>
                  <a:cubicBezTo>
                    <a:pt x="1206" y="496"/>
                    <a:pt x="1178" y="468"/>
                    <a:pt x="1144" y="4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76">
              <a:extLst>
                <a:ext uri="{FF2B5EF4-FFF2-40B4-BE49-F238E27FC236}">
                  <a16:creationId xmlns:a16="http://schemas.microsoft.com/office/drawing/2014/main" id="{728BCAB1-B184-1C4B-8C50-A4222EB9F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7948" y="10656182"/>
              <a:ext cx="471311" cy="471314"/>
            </a:xfrm>
            <a:custGeom>
              <a:avLst/>
              <a:gdLst>
                <a:gd name="T0" fmla="*/ 72052 w 403"/>
                <a:gd name="T1" fmla="*/ 127973 h 403"/>
                <a:gd name="T2" fmla="*/ 72052 w 403"/>
                <a:gd name="T3" fmla="*/ 127973 h 403"/>
                <a:gd name="T4" fmla="*/ 16131 w 403"/>
                <a:gd name="T5" fmla="*/ 72052 h 403"/>
                <a:gd name="T6" fmla="*/ 16131 w 403"/>
                <a:gd name="T7" fmla="*/ 72052 h 403"/>
                <a:gd name="T8" fmla="*/ 72052 w 403"/>
                <a:gd name="T9" fmla="*/ 16131 h 403"/>
                <a:gd name="T10" fmla="*/ 72052 w 403"/>
                <a:gd name="T11" fmla="*/ 16131 h 403"/>
                <a:gd name="T12" fmla="*/ 127973 w 403"/>
                <a:gd name="T13" fmla="*/ 72052 h 403"/>
                <a:gd name="T14" fmla="*/ 127973 w 403"/>
                <a:gd name="T15" fmla="*/ 72052 h 403"/>
                <a:gd name="T16" fmla="*/ 72052 w 403"/>
                <a:gd name="T17" fmla="*/ 127973 h 403"/>
                <a:gd name="T18" fmla="*/ 72052 w 403"/>
                <a:gd name="T19" fmla="*/ 0 h 403"/>
                <a:gd name="T20" fmla="*/ 72052 w 403"/>
                <a:gd name="T21" fmla="*/ 0 h 403"/>
                <a:gd name="T22" fmla="*/ 0 w 403"/>
                <a:gd name="T23" fmla="*/ 72052 h 403"/>
                <a:gd name="T24" fmla="*/ 0 w 403"/>
                <a:gd name="T25" fmla="*/ 72052 h 403"/>
                <a:gd name="T26" fmla="*/ 72052 w 403"/>
                <a:gd name="T27" fmla="*/ 144105 h 403"/>
                <a:gd name="T28" fmla="*/ 72052 w 403"/>
                <a:gd name="T29" fmla="*/ 144105 h 403"/>
                <a:gd name="T30" fmla="*/ 144104 w 403"/>
                <a:gd name="T31" fmla="*/ 72052 h 403"/>
                <a:gd name="T32" fmla="*/ 144104 w 403"/>
                <a:gd name="T33" fmla="*/ 72052 h 403"/>
                <a:gd name="T34" fmla="*/ 72052 w 403"/>
                <a:gd name="T35" fmla="*/ 0 h 40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03" h="403">
                  <a:moveTo>
                    <a:pt x="201" y="357"/>
                  </a:moveTo>
                  <a:lnTo>
                    <a:pt x="201" y="357"/>
                  </a:lnTo>
                  <a:cubicBezTo>
                    <a:pt x="115" y="357"/>
                    <a:pt x="45" y="287"/>
                    <a:pt x="45" y="201"/>
                  </a:cubicBezTo>
                  <a:cubicBezTo>
                    <a:pt x="45" y="115"/>
                    <a:pt x="115" y="45"/>
                    <a:pt x="201" y="45"/>
                  </a:cubicBezTo>
                  <a:cubicBezTo>
                    <a:pt x="287" y="45"/>
                    <a:pt x="357" y="115"/>
                    <a:pt x="357" y="201"/>
                  </a:cubicBezTo>
                  <a:cubicBezTo>
                    <a:pt x="357" y="287"/>
                    <a:pt x="287" y="357"/>
                    <a:pt x="201" y="357"/>
                  </a:cubicBezTo>
                  <a:close/>
                  <a:moveTo>
                    <a:pt x="201" y="0"/>
                  </a:moveTo>
                  <a:lnTo>
                    <a:pt x="201" y="0"/>
                  </a:lnTo>
                  <a:cubicBezTo>
                    <a:pt x="90" y="0"/>
                    <a:pt x="0" y="90"/>
                    <a:pt x="0" y="201"/>
                  </a:cubicBezTo>
                  <a:cubicBezTo>
                    <a:pt x="0" y="312"/>
                    <a:pt x="90" y="402"/>
                    <a:pt x="201" y="402"/>
                  </a:cubicBezTo>
                  <a:cubicBezTo>
                    <a:pt x="312" y="402"/>
                    <a:pt x="402" y="312"/>
                    <a:pt x="402" y="201"/>
                  </a:cubicBezTo>
                  <a:cubicBezTo>
                    <a:pt x="402" y="90"/>
                    <a:pt x="312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77">
              <a:extLst>
                <a:ext uri="{FF2B5EF4-FFF2-40B4-BE49-F238E27FC236}">
                  <a16:creationId xmlns:a16="http://schemas.microsoft.com/office/drawing/2014/main" id="{D62993A9-AD62-8944-8BCC-B5940661B7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66905" y="6455805"/>
              <a:ext cx="1108361" cy="1356966"/>
            </a:xfrm>
            <a:custGeom>
              <a:avLst/>
              <a:gdLst>
                <a:gd name="T0" fmla="*/ 323496 w 942"/>
                <a:gd name="T1" fmla="*/ 360108 h 1155"/>
                <a:gd name="T2" fmla="*/ 323496 w 942"/>
                <a:gd name="T3" fmla="*/ 360108 h 1155"/>
                <a:gd name="T4" fmla="*/ 283465 w 942"/>
                <a:gd name="T5" fmla="*/ 400440 h 1155"/>
                <a:gd name="T6" fmla="*/ 55539 w 942"/>
                <a:gd name="T7" fmla="*/ 400440 h 1155"/>
                <a:gd name="T8" fmla="*/ 55539 w 942"/>
                <a:gd name="T9" fmla="*/ 400440 h 1155"/>
                <a:gd name="T10" fmla="*/ 15147 w 942"/>
                <a:gd name="T11" fmla="*/ 360108 h 1155"/>
                <a:gd name="T12" fmla="*/ 15147 w 942"/>
                <a:gd name="T13" fmla="*/ 209223 h 1155"/>
                <a:gd name="T14" fmla="*/ 15147 w 942"/>
                <a:gd name="T15" fmla="*/ 209223 h 1155"/>
                <a:gd name="T16" fmla="*/ 55539 w 942"/>
                <a:gd name="T17" fmla="*/ 169251 h 1155"/>
                <a:gd name="T18" fmla="*/ 283465 w 942"/>
                <a:gd name="T19" fmla="*/ 169251 h 1155"/>
                <a:gd name="T20" fmla="*/ 283465 w 942"/>
                <a:gd name="T21" fmla="*/ 169251 h 1155"/>
                <a:gd name="T22" fmla="*/ 323496 w 942"/>
                <a:gd name="T23" fmla="*/ 209223 h 1155"/>
                <a:gd name="T24" fmla="*/ 323496 w 942"/>
                <a:gd name="T25" fmla="*/ 360108 h 1155"/>
                <a:gd name="T26" fmla="*/ 61309 w 942"/>
                <a:gd name="T27" fmla="*/ 111634 h 1155"/>
                <a:gd name="T28" fmla="*/ 61309 w 942"/>
                <a:gd name="T29" fmla="*/ 111634 h 1155"/>
                <a:gd name="T30" fmla="*/ 169502 w 942"/>
                <a:gd name="T31" fmla="*/ 15125 h 1155"/>
                <a:gd name="T32" fmla="*/ 169502 w 942"/>
                <a:gd name="T33" fmla="*/ 15125 h 1155"/>
                <a:gd name="T34" fmla="*/ 277334 w 942"/>
                <a:gd name="T35" fmla="*/ 111634 h 1155"/>
                <a:gd name="T36" fmla="*/ 277334 w 942"/>
                <a:gd name="T37" fmla="*/ 154126 h 1155"/>
                <a:gd name="T38" fmla="*/ 61309 w 942"/>
                <a:gd name="T39" fmla="*/ 154126 h 1155"/>
                <a:gd name="T40" fmla="*/ 61309 w 942"/>
                <a:gd name="T41" fmla="*/ 111634 h 1155"/>
                <a:gd name="T42" fmla="*/ 292842 w 942"/>
                <a:gd name="T43" fmla="*/ 154847 h 1155"/>
                <a:gd name="T44" fmla="*/ 292842 w 942"/>
                <a:gd name="T45" fmla="*/ 111634 h 1155"/>
                <a:gd name="T46" fmla="*/ 292842 w 942"/>
                <a:gd name="T47" fmla="*/ 111634 h 1155"/>
                <a:gd name="T48" fmla="*/ 169502 w 942"/>
                <a:gd name="T49" fmla="*/ 0 h 1155"/>
                <a:gd name="T50" fmla="*/ 169502 w 942"/>
                <a:gd name="T51" fmla="*/ 0 h 1155"/>
                <a:gd name="T52" fmla="*/ 45802 w 942"/>
                <a:gd name="T53" fmla="*/ 111634 h 1155"/>
                <a:gd name="T54" fmla="*/ 45802 w 942"/>
                <a:gd name="T55" fmla="*/ 154847 h 1155"/>
                <a:gd name="T56" fmla="*/ 45802 w 942"/>
                <a:gd name="T57" fmla="*/ 154847 h 1155"/>
                <a:gd name="T58" fmla="*/ 0 w 942"/>
                <a:gd name="T59" fmla="*/ 209223 h 1155"/>
                <a:gd name="T60" fmla="*/ 0 w 942"/>
                <a:gd name="T61" fmla="*/ 360108 h 1155"/>
                <a:gd name="T62" fmla="*/ 0 w 942"/>
                <a:gd name="T63" fmla="*/ 360108 h 1155"/>
                <a:gd name="T64" fmla="*/ 55539 w 942"/>
                <a:gd name="T65" fmla="*/ 415565 h 1155"/>
                <a:gd name="T66" fmla="*/ 283465 w 942"/>
                <a:gd name="T67" fmla="*/ 415565 h 1155"/>
                <a:gd name="T68" fmla="*/ 283465 w 942"/>
                <a:gd name="T69" fmla="*/ 415565 h 1155"/>
                <a:gd name="T70" fmla="*/ 339364 w 942"/>
                <a:gd name="T71" fmla="*/ 360108 h 1155"/>
                <a:gd name="T72" fmla="*/ 339364 w 942"/>
                <a:gd name="T73" fmla="*/ 209223 h 1155"/>
                <a:gd name="T74" fmla="*/ 339364 w 942"/>
                <a:gd name="T75" fmla="*/ 209223 h 1155"/>
                <a:gd name="T76" fmla="*/ 292842 w 942"/>
                <a:gd name="T77" fmla="*/ 154847 h 115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942" h="1155">
                  <a:moveTo>
                    <a:pt x="897" y="1000"/>
                  </a:moveTo>
                  <a:lnTo>
                    <a:pt x="897" y="1000"/>
                  </a:lnTo>
                  <a:cubicBezTo>
                    <a:pt x="897" y="1061"/>
                    <a:pt x="847" y="1112"/>
                    <a:pt x="786" y="1112"/>
                  </a:cubicBezTo>
                  <a:lnTo>
                    <a:pt x="154" y="1112"/>
                  </a:lnTo>
                  <a:cubicBezTo>
                    <a:pt x="92" y="1112"/>
                    <a:pt x="42" y="1061"/>
                    <a:pt x="42" y="1000"/>
                  </a:cubicBezTo>
                  <a:lnTo>
                    <a:pt x="42" y="581"/>
                  </a:lnTo>
                  <a:cubicBezTo>
                    <a:pt x="42" y="521"/>
                    <a:pt x="92" y="470"/>
                    <a:pt x="154" y="470"/>
                  </a:cubicBezTo>
                  <a:lnTo>
                    <a:pt x="786" y="470"/>
                  </a:lnTo>
                  <a:cubicBezTo>
                    <a:pt x="847" y="470"/>
                    <a:pt x="897" y="521"/>
                    <a:pt x="897" y="581"/>
                  </a:cubicBezTo>
                  <a:lnTo>
                    <a:pt x="897" y="1000"/>
                  </a:lnTo>
                  <a:close/>
                  <a:moveTo>
                    <a:pt x="170" y="310"/>
                  </a:moveTo>
                  <a:lnTo>
                    <a:pt x="170" y="310"/>
                  </a:lnTo>
                  <a:cubicBezTo>
                    <a:pt x="170" y="162"/>
                    <a:pt x="305" y="42"/>
                    <a:pt x="470" y="42"/>
                  </a:cubicBezTo>
                  <a:cubicBezTo>
                    <a:pt x="635" y="42"/>
                    <a:pt x="769" y="162"/>
                    <a:pt x="769" y="310"/>
                  </a:cubicBezTo>
                  <a:lnTo>
                    <a:pt x="769" y="428"/>
                  </a:lnTo>
                  <a:lnTo>
                    <a:pt x="170" y="428"/>
                  </a:lnTo>
                  <a:lnTo>
                    <a:pt x="170" y="310"/>
                  </a:lnTo>
                  <a:close/>
                  <a:moveTo>
                    <a:pt x="812" y="430"/>
                  </a:moveTo>
                  <a:lnTo>
                    <a:pt x="812" y="310"/>
                  </a:lnTo>
                  <a:cubicBezTo>
                    <a:pt x="812" y="139"/>
                    <a:pt x="659" y="0"/>
                    <a:pt x="470" y="0"/>
                  </a:cubicBezTo>
                  <a:cubicBezTo>
                    <a:pt x="281" y="0"/>
                    <a:pt x="127" y="139"/>
                    <a:pt x="127" y="310"/>
                  </a:cubicBezTo>
                  <a:lnTo>
                    <a:pt x="127" y="430"/>
                  </a:lnTo>
                  <a:cubicBezTo>
                    <a:pt x="54" y="443"/>
                    <a:pt x="0" y="506"/>
                    <a:pt x="0" y="581"/>
                  </a:cubicBezTo>
                  <a:lnTo>
                    <a:pt x="0" y="1000"/>
                  </a:lnTo>
                  <a:cubicBezTo>
                    <a:pt x="0" y="1085"/>
                    <a:pt x="68" y="1154"/>
                    <a:pt x="154" y="1154"/>
                  </a:cubicBezTo>
                  <a:lnTo>
                    <a:pt x="786" y="1154"/>
                  </a:lnTo>
                  <a:cubicBezTo>
                    <a:pt x="871" y="1154"/>
                    <a:pt x="941" y="1085"/>
                    <a:pt x="941" y="1000"/>
                  </a:cubicBezTo>
                  <a:lnTo>
                    <a:pt x="941" y="581"/>
                  </a:lnTo>
                  <a:cubicBezTo>
                    <a:pt x="941" y="506"/>
                    <a:pt x="885" y="443"/>
                    <a:pt x="812" y="4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78">
              <a:extLst>
                <a:ext uri="{FF2B5EF4-FFF2-40B4-BE49-F238E27FC236}">
                  <a16:creationId xmlns:a16="http://schemas.microsoft.com/office/drawing/2014/main" id="{494E740B-DC05-6247-ACBC-C695EFA76A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17502" y="7160184"/>
              <a:ext cx="201989" cy="352190"/>
            </a:xfrm>
            <a:custGeom>
              <a:avLst/>
              <a:gdLst>
                <a:gd name="T0" fmla="*/ 45808 w 173"/>
                <a:gd name="T1" fmla="*/ 76749 h 301"/>
                <a:gd name="T2" fmla="*/ 45808 w 173"/>
                <a:gd name="T3" fmla="*/ 76749 h 301"/>
                <a:gd name="T4" fmla="*/ 30777 w 173"/>
                <a:gd name="T5" fmla="*/ 92529 h 301"/>
                <a:gd name="T6" fmla="*/ 30777 w 173"/>
                <a:gd name="T7" fmla="*/ 92529 h 301"/>
                <a:gd name="T8" fmla="*/ 15389 w 173"/>
                <a:gd name="T9" fmla="*/ 76749 h 301"/>
                <a:gd name="T10" fmla="*/ 15389 w 173"/>
                <a:gd name="T11" fmla="*/ 30843 h 301"/>
                <a:gd name="T12" fmla="*/ 15389 w 173"/>
                <a:gd name="T13" fmla="*/ 30843 h 301"/>
                <a:gd name="T14" fmla="*/ 30777 w 173"/>
                <a:gd name="T15" fmla="*/ 15780 h 301"/>
                <a:gd name="T16" fmla="*/ 30777 w 173"/>
                <a:gd name="T17" fmla="*/ 15780 h 301"/>
                <a:gd name="T18" fmla="*/ 45808 w 173"/>
                <a:gd name="T19" fmla="*/ 30843 h 301"/>
                <a:gd name="T20" fmla="*/ 45808 w 173"/>
                <a:gd name="T21" fmla="*/ 76749 h 301"/>
                <a:gd name="T22" fmla="*/ 30777 w 173"/>
                <a:gd name="T23" fmla="*/ 0 h 301"/>
                <a:gd name="T24" fmla="*/ 30777 w 173"/>
                <a:gd name="T25" fmla="*/ 0 h 301"/>
                <a:gd name="T26" fmla="*/ 0 w 173"/>
                <a:gd name="T27" fmla="*/ 30843 h 301"/>
                <a:gd name="T28" fmla="*/ 0 w 173"/>
                <a:gd name="T29" fmla="*/ 76749 h 301"/>
                <a:gd name="T30" fmla="*/ 0 w 173"/>
                <a:gd name="T31" fmla="*/ 76749 h 301"/>
                <a:gd name="T32" fmla="*/ 30777 w 173"/>
                <a:gd name="T33" fmla="*/ 107591 h 301"/>
                <a:gd name="T34" fmla="*/ 30777 w 173"/>
                <a:gd name="T35" fmla="*/ 107591 h 301"/>
                <a:gd name="T36" fmla="*/ 61554 w 173"/>
                <a:gd name="T37" fmla="*/ 76749 h 301"/>
                <a:gd name="T38" fmla="*/ 61554 w 173"/>
                <a:gd name="T39" fmla="*/ 30843 h 301"/>
                <a:gd name="T40" fmla="*/ 61554 w 173"/>
                <a:gd name="T41" fmla="*/ 30843 h 301"/>
                <a:gd name="T42" fmla="*/ 30777 w 173"/>
                <a:gd name="T43" fmla="*/ 0 h 30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73" h="301">
                  <a:moveTo>
                    <a:pt x="128" y="214"/>
                  </a:moveTo>
                  <a:lnTo>
                    <a:pt x="128" y="214"/>
                  </a:lnTo>
                  <a:cubicBezTo>
                    <a:pt x="128" y="238"/>
                    <a:pt x="109" y="258"/>
                    <a:pt x="86" y="258"/>
                  </a:cubicBezTo>
                  <a:cubicBezTo>
                    <a:pt x="63" y="258"/>
                    <a:pt x="43" y="238"/>
                    <a:pt x="43" y="214"/>
                  </a:cubicBezTo>
                  <a:lnTo>
                    <a:pt x="43" y="86"/>
                  </a:lnTo>
                  <a:cubicBezTo>
                    <a:pt x="43" y="63"/>
                    <a:pt x="63" y="44"/>
                    <a:pt x="86" y="44"/>
                  </a:cubicBezTo>
                  <a:cubicBezTo>
                    <a:pt x="109" y="44"/>
                    <a:pt x="128" y="63"/>
                    <a:pt x="128" y="86"/>
                  </a:cubicBezTo>
                  <a:lnTo>
                    <a:pt x="128" y="214"/>
                  </a:lnTo>
                  <a:close/>
                  <a:moveTo>
                    <a:pt x="86" y="0"/>
                  </a:moveTo>
                  <a:lnTo>
                    <a:pt x="86" y="0"/>
                  </a:lnTo>
                  <a:cubicBezTo>
                    <a:pt x="38" y="0"/>
                    <a:pt x="0" y="39"/>
                    <a:pt x="0" y="86"/>
                  </a:cubicBezTo>
                  <a:lnTo>
                    <a:pt x="0" y="214"/>
                  </a:lnTo>
                  <a:cubicBezTo>
                    <a:pt x="0" y="262"/>
                    <a:pt x="38" y="300"/>
                    <a:pt x="86" y="300"/>
                  </a:cubicBezTo>
                  <a:cubicBezTo>
                    <a:pt x="133" y="300"/>
                    <a:pt x="172" y="262"/>
                    <a:pt x="172" y="214"/>
                  </a:cubicBezTo>
                  <a:lnTo>
                    <a:pt x="172" y="86"/>
                  </a:lnTo>
                  <a:cubicBezTo>
                    <a:pt x="172" y="39"/>
                    <a:pt x="133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79">
              <a:extLst>
                <a:ext uri="{FF2B5EF4-FFF2-40B4-BE49-F238E27FC236}">
                  <a16:creationId xmlns:a16="http://schemas.microsoft.com/office/drawing/2014/main" id="{2FA179FE-EA4E-CA42-A874-A46F9FE39A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32244" y="10205588"/>
              <a:ext cx="1372505" cy="1372502"/>
            </a:xfrm>
            <a:custGeom>
              <a:avLst/>
              <a:gdLst>
                <a:gd name="T0" fmla="*/ 210164 w 1169"/>
                <a:gd name="T1" fmla="*/ 404133 h 1169"/>
                <a:gd name="T2" fmla="*/ 210164 w 1169"/>
                <a:gd name="T3" fmla="*/ 404133 h 1169"/>
                <a:gd name="T4" fmla="*/ 16194 w 1169"/>
                <a:gd name="T5" fmla="*/ 210164 h 1169"/>
                <a:gd name="T6" fmla="*/ 16194 w 1169"/>
                <a:gd name="T7" fmla="*/ 210164 h 1169"/>
                <a:gd name="T8" fmla="*/ 210164 w 1169"/>
                <a:gd name="T9" fmla="*/ 16194 h 1169"/>
                <a:gd name="T10" fmla="*/ 210164 w 1169"/>
                <a:gd name="T11" fmla="*/ 16194 h 1169"/>
                <a:gd name="T12" fmla="*/ 404134 w 1169"/>
                <a:gd name="T13" fmla="*/ 210164 h 1169"/>
                <a:gd name="T14" fmla="*/ 404134 w 1169"/>
                <a:gd name="T15" fmla="*/ 210164 h 1169"/>
                <a:gd name="T16" fmla="*/ 210164 w 1169"/>
                <a:gd name="T17" fmla="*/ 404133 h 1169"/>
                <a:gd name="T18" fmla="*/ 210164 w 1169"/>
                <a:gd name="T19" fmla="*/ 0 h 1169"/>
                <a:gd name="T20" fmla="*/ 210164 w 1169"/>
                <a:gd name="T21" fmla="*/ 0 h 1169"/>
                <a:gd name="T22" fmla="*/ 0 w 1169"/>
                <a:gd name="T23" fmla="*/ 210164 h 1169"/>
                <a:gd name="T24" fmla="*/ 0 w 1169"/>
                <a:gd name="T25" fmla="*/ 210164 h 1169"/>
                <a:gd name="T26" fmla="*/ 210164 w 1169"/>
                <a:gd name="T27" fmla="*/ 420327 h 1169"/>
                <a:gd name="T28" fmla="*/ 210164 w 1169"/>
                <a:gd name="T29" fmla="*/ 420327 h 1169"/>
                <a:gd name="T30" fmla="*/ 420328 w 1169"/>
                <a:gd name="T31" fmla="*/ 210164 h 1169"/>
                <a:gd name="T32" fmla="*/ 420328 w 1169"/>
                <a:gd name="T33" fmla="*/ 210164 h 1169"/>
                <a:gd name="T34" fmla="*/ 210164 w 1169"/>
                <a:gd name="T35" fmla="*/ 0 h 116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169" h="1169">
                  <a:moveTo>
                    <a:pt x="584" y="1123"/>
                  </a:moveTo>
                  <a:lnTo>
                    <a:pt x="584" y="1123"/>
                  </a:lnTo>
                  <a:cubicBezTo>
                    <a:pt x="286" y="1123"/>
                    <a:pt x="45" y="881"/>
                    <a:pt x="45" y="584"/>
                  </a:cubicBezTo>
                  <a:cubicBezTo>
                    <a:pt x="45" y="287"/>
                    <a:pt x="286" y="45"/>
                    <a:pt x="584" y="45"/>
                  </a:cubicBezTo>
                  <a:cubicBezTo>
                    <a:pt x="881" y="45"/>
                    <a:pt x="1123" y="287"/>
                    <a:pt x="1123" y="584"/>
                  </a:cubicBezTo>
                  <a:cubicBezTo>
                    <a:pt x="1123" y="881"/>
                    <a:pt x="881" y="1123"/>
                    <a:pt x="584" y="1123"/>
                  </a:cubicBezTo>
                  <a:close/>
                  <a:moveTo>
                    <a:pt x="584" y="0"/>
                  </a:moveTo>
                  <a:lnTo>
                    <a:pt x="584" y="0"/>
                  </a:lnTo>
                  <a:cubicBezTo>
                    <a:pt x="262" y="0"/>
                    <a:pt x="0" y="262"/>
                    <a:pt x="0" y="584"/>
                  </a:cubicBezTo>
                  <a:cubicBezTo>
                    <a:pt x="0" y="906"/>
                    <a:pt x="262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0"/>
                    <a:pt x="5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80">
              <a:extLst>
                <a:ext uri="{FF2B5EF4-FFF2-40B4-BE49-F238E27FC236}">
                  <a16:creationId xmlns:a16="http://schemas.microsoft.com/office/drawing/2014/main" id="{8729920B-9075-AB4E-B72F-D020F37BC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48181" y="10599212"/>
              <a:ext cx="745813" cy="533462"/>
            </a:xfrm>
            <a:custGeom>
              <a:avLst/>
              <a:gdLst>
                <a:gd name="T0" fmla="*/ 213120 w 635"/>
                <a:gd name="T1" fmla="*/ 3618 h 452"/>
                <a:gd name="T2" fmla="*/ 88920 w 635"/>
                <a:gd name="T3" fmla="*/ 143977 h 452"/>
                <a:gd name="T4" fmla="*/ 14040 w 635"/>
                <a:gd name="T5" fmla="*/ 83565 h 452"/>
                <a:gd name="T6" fmla="*/ 14040 w 635"/>
                <a:gd name="T7" fmla="*/ 83565 h 452"/>
                <a:gd name="T8" fmla="*/ 2880 w 635"/>
                <a:gd name="T9" fmla="*/ 85012 h 452"/>
                <a:gd name="T10" fmla="*/ 2880 w 635"/>
                <a:gd name="T11" fmla="*/ 85012 h 452"/>
                <a:gd name="T12" fmla="*/ 3600 w 635"/>
                <a:gd name="T13" fmla="*/ 96588 h 452"/>
                <a:gd name="T14" fmla="*/ 84600 w 635"/>
                <a:gd name="T15" fmla="*/ 161341 h 452"/>
                <a:gd name="T16" fmla="*/ 84600 w 635"/>
                <a:gd name="T17" fmla="*/ 161341 h 452"/>
                <a:gd name="T18" fmla="*/ 90000 w 635"/>
                <a:gd name="T19" fmla="*/ 163150 h 452"/>
                <a:gd name="T20" fmla="*/ 90000 w 635"/>
                <a:gd name="T21" fmla="*/ 163150 h 452"/>
                <a:gd name="T22" fmla="*/ 95760 w 635"/>
                <a:gd name="T23" fmla="*/ 160618 h 452"/>
                <a:gd name="T24" fmla="*/ 225000 w 635"/>
                <a:gd name="T25" fmla="*/ 14470 h 452"/>
                <a:gd name="T26" fmla="*/ 225000 w 635"/>
                <a:gd name="T27" fmla="*/ 14470 h 452"/>
                <a:gd name="T28" fmla="*/ 224640 w 635"/>
                <a:gd name="T29" fmla="*/ 2894 h 452"/>
                <a:gd name="T30" fmla="*/ 224640 w 635"/>
                <a:gd name="T31" fmla="*/ 2894 h 452"/>
                <a:gd name="T32" fmla="*/ 213120 w 635"/>
                <a:gd name="T33" fmla="*/ 3618 h 4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35" h="452">
                  <a:moveTo>
                    <a:pt x="592" y="10"/>
                  </a:moveTo>
                  <a:lnTo>
                    <a:pt x="247" y="398"/>
                  </a:lnTo>
                  <a:lnTo>
                    <a:pt x="39" y="231"/>
                  </a:lnTo>
                  <a:cubicBezTo>
                    <a:pt x="29" y="224"/>
                    <a:pt x="15" y="225"/>
                    <a:pt x="8" y="235"/>
                  </a:cubicBezTo>
                  <a:cubicBezTo>
                    <a:pt x="0" y="245"/>
                    <a:pt x="1" y="259"/>
                    <a:pt x="10" y="267"/>
                  </a:cubicBezTo>
                  <a:lnTo>
                    <a:pt x="235" y="446"/>
                  </a:lnTo>
                  <a:cubicBezTo>
                    <a:pt x="239" y="450"/>
                    <a:pt x="244" y="451"/>
                    <a:pt x="250" y="451"/>
                  </a:cubicBezTo>
                  <a:cubicBezTo>
                    <a:pt x="256" y="451"/>
                    <a:pt x="262" y="448"/>
                    <a:pt x="266" y="444"/>
                  </a:cubicBezTo>
                  <a:lnTo>
                    <a:pt x="625" y="40"/>
                  </a:lnTo>
                  <a:cubicBezTo>
                    <a:pt x="634" y="30"/>
                    <a:pt x="633" y="16"/>
                    <a:pt x="624" y="8"/>
                  </a:cubicBezTo>
                  <a:cubicBezTo>
                    <a:pt x="615" y="0"/>
                    <a:pt x="600" y="0"/>
                    <a:pt x="592" y="1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6A58ED2-5CAE-3B4D-9C1B-C531B9C79400}"/>
              </a:ext>
            </a:extLst>
          </p:cNvPr>
          <p:cNvGrpSpPr/>
          <p:nvPr/>
        </p:nvGrpSpPr>
        <p:grpSpPr>
          <a:xfrm>
            <a:off x="9658660" y="1405090"/>
            <a:ext cx="5065092" cy="1739792"/>
            <a:chOff x="15833558" y="9405579"/>
            <a:chExt cx="5965968" cy="2049231"/>
          </a:xfrm>
        </p:grpSpPr>
        <p:sp>
          <p:nvSpPr>
            <p:cNvPr id="23" name="Teardrop 22">
              <a:extLst>
                <a:ext uri="{FF2B5EF4-FFF2-40B4-BE49-F238E27FC236}">
                  <a16:creationId xmlns:a16="http://schemas.microsoft.com/office/drawing/2014/main" id="{1B726E7F-2319-8041-850E-2F807822D4E2}"/>
                </a:ext>
              </a:extLst>
            </p:cNvPr>
            <p:cNvSpPr/>
            <p:nvPr/>
          </p:nvSpPr>
          <p:spPr>
            <a:xfrm rot="16200000">
              <a:off x="15849073" y="10340598"/>
              <a:ext cx="1114212" cy="1114212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ardrop 23">
              <a:extLst>
                <a:ext uri="{FF2B5EF4-FFF2-40B4-BE49-F238E27FC236}">
                  <a16:creationId xmlns:a16="http://schemas.microsoft.com/office/drawing/2014/main" id="{D619873E-5632-AB4C-A196-C4A32F038F25}"/>
                </a:ext>
              </a:extLst>
            </p:cNvPr>
            <p:cNvSpPr/>
            <p:nvPr/>
          </p:nvSpPr>
          <p:spPr>
            <a:xfrm rot="16200000">
              <a:off x="15923904" y="10415430"/>
              <a:ext cx="964548" cy="964547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277DFBF-0060-0B44-B03E-047295A2B5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59344" y="9417394"/>
              <a:ext cx="0" cy="82987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6D69C48-E086-6042-9557-003DD9739E89}"/>
                </a:ext>
              </a:extLst>
            </p:cNvPr>
            <p:cNvSpPr/>
            <p:nvPr/>
          </p:nvSpPr>
          <p:spPr>
            <a:xfrm>
              <a:off x="15833558" y="9405579"/>
              <a:ext cx="51572" cy="5157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ardrop 30">
              <a:extLst>
                <a:ext uri="{FF2B5EF4-FFF2-40B4-BE49-F238E27FC236}">
                  <a16:creationId xmlns:a16="http://schemas.microsoft.com/office/drawing/2014/main" id="{999BFD3E-BA55-A84A-B7E3-286220C85DD4}"/>
                </a:ext>
              </a:extLst>
            </p:cNvPr>
            <p:cNvSpPr/>
            <p:nvPr/>
          </p:nvSpPr>
          <p:spPr>
            <a:xfrm rot="16200000">
              <a:off x="17435367" y="10340598"/>
              <a:ext cx="1114212" cy="1114212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ardrop 31">
              <a:extLst>
                <a:ext uri="{FF2B5EF4-FFF2-40B4-BE49-F238E27FC236}">
                  <a16:creationId xmlns:a16="http://schemas.microsoft.com/office/drawing/2014/main" id="{C10369B0-E5C7-C347-9F3A-BD18F268E8A9}"/>
                </a:ext>
              </a:extLst>
            </p:cNvPr>
            <p:cNvSpPr/>
            <p:nvPr/>
          </p:nvSpPr>
          <p:spPr>
            <a:xfrm rot="16200000">
              <a:off x="17510199" y="10415430"/>
              <a:ext cx="964548" cy="964547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61EE64B-710C-A54E-B3D6-60895F344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45638" y="9417394"/>
              <a:ext cx="0" cy="82987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F145954-D9CF-FD43-82D4-E7588E0029D5}"/>
                </a:ext>
              </a:extLst>
            </p:cNvPr>
            <p:cNvSpPr/>
            <p:nvPr/>
          </p:nvSpPr>
          <p:spPr>
            <a:xfrm>
              <a:off x="17419852" y="9405579"/>
              <a:ext cx="51572" cy="5157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ardrop 37">
              <a:extLst>
                <a:ext uri="{FF2B5EF4-FFF2-40B4-BE49-F238E27FC236}">
                  <a16:creationId xmlns:a16="http://schemas.microsoft.com/office/drawing/2014/main" id="{0DE2F393-EE89-D34E-AD30-2E412FC5E858}"/>
                </a:ext>
              </a:extLst>
            </p:cNvPr>
            <p:cNvSpPr/>
            <p:nvPr/>
          </p:nvSpPr>
          <p:spPr>
            <a:xfrm rot="16200000">
              <a:off x="19047447" y="10340598"/>
              <a:ext cx="1114212" cy="1114212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ardrop 38">
              <a:extLst>
                <a:ext uri="{FF2B5EF4-FFF2-40B4-BE49-F238E27FC236}">
                  <a16:creationId xmlns:a16="http://schemas.microsoft.com/office/drawing/2014/main" id="{CE8DFD61-9EA8-3F44-AA64-BC45D977924C}"/>
                </a:ext>
              </a:extLst>
            </p:cNvPr>
            <p:cNvSpPr/>
            <p:nvPr/>
          </p:nvSpPr>
          <p:spPr>
            <a:xfrm rot="16200000">
              <a:off x="19122279" y="10415430"/>
              <a:ext cx="964548" cy="964547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3A94A1C-1FCE-3A43-BF37-1684F1034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57719" y="9417394"/>
              <a:ext cx="0" cy="82987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C0A1DCA-CCC0-AD4E-8357-890C2B602307}"/>
                </a:ext>
              </a:extLst>
            </p:cNvPr>
            <p:cNvSpPr/>
            <p:nvPr/>
          </p:nvSpPr>
          <p:spPr>
            <a:xfrm>
              <a:off x="19031933" y="9405579"/>
              <a:ext cx="51572" cy="5157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ardrop 44">
              <a:extLst>
                <a:ext uri="{FF2B5EF4-FFF2-40B4-BE49-F238E27FC236}">
                  <a16:creationId xmlns:a16="http://schemas.microsoft.com/office/drawing/2014/main" id="{303EBE86-A3D4-0144-A299-9A2582BBDA0B}"/>
                </a:ext>
              </a:extLst>
            </p:cNvPr>
            <p:cNvSpPr/>
            <p:nvPr/>
          </p:nvSpPr>
          <p:spPr>
            <a:xfrm rot="16200000">
              <a:off x="20685314" y="10340598"/>
              <a:ext cx="1114212" cy="1114212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ardrop 45">
              <a:extLst>
                <a:ext uri="{FF2B5EF4-FFF2-40B4-BE49-F238E27FC236}">
                  <a16:creationId xmlns:a16="http://schemas.microsoft.com/office/drawing/2014/main" id="{6D0B0A51-0585-874E-B9B5-FEA1DAA12B8E}"/>
                </a:ext>
              </a:extLst>
            </p:cNvPr>
            <p:cNvSpPr/>
            <p:nvPr/>
          </p:nvSpPr>
          <p:spPr>
            <a:xfrm rot="16200000">
              <a:off x="20760146" y="10415430"/>
              <a:ext cx="964548" cy="964547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B872EA4-EBB4-3944-A248-1106BE1C7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95585" y="9417394"/>
              <a:ext cx="0" cy="82987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A85B2DB-37EA-D24D-A723-2E89C6BC4017}"/>
                </a:ext>
              </a:extLst>
            </p:cNvPr>
            <p:cNvSpPr/>
            <p:nvPr/>
          </p:nvSpPr>
          <p:spPr>
            <a:xfrm>
              <a:off x="20669799" y="9405579"/>
              <a:ext cx="51572" cy="5157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Shape 2563">
              <a:extLst>
                <a:ext uri="{FF2B5EF4-FFF2-40B4-BE49-F238E27FC236}">
                  <a16:creationId xmlns:a16="http://schemas.microsoft.com/office/drawing/2014/main" id="{A841150A-D6E6-9D45-9305-28BFCA8D43B9}"/>
                </a:ext>
              </a:extLst>
            </p:cNvPr>
            <p:cNvSpPr/>
            <p:nvPr/>
          </p:nvSpPr>
          <p:spPr>
            <a:xfrm>
              <a:off x="19426687" y="10707602"/>
              <a:ext cx="380197" cy="380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0"/>
                  </a:moveTo>
                  <a:lnTo>
                    <a:pt x="5891" y="0"/>
                  </a:lnTo>
                  <a:cubicBezTo>
                    <a:pt x="4806" y="0"/>
                    <a:pt x="3927" y="879"/>
                    <a:pt x="3927" y="1964"/>
                  </a:cubicBezTo>
                  <a:lnTo>
                    <a:pt x="3927" y="2455"/>
                  </a:lnTo>
                  <a:cubicBezTo>
                    <a:pt x="3927" y="2726"/>
                    <a:pt x="4147" y="2945"/>
                    <a:pt x="4418" y="2945"/>
                  </a:cubicBezTo>
                  <a:cubicBezTo>
                    <a:pt x="4690" y="2945"/>
                    <a:pt x="4909" y="2726"/>
                    <a:pt x="4909" y="2455"/>
                  </a:cubicBezTo>
                  <a:lnTo>
                    <a:pt x="4909" y="1964"/>
                  </a:lnTo>
                  <a:cubicBezTo>
                    <a:pt x="4909" y="1422"/>
                    <a:pt x="5349" y="982"/>
                    <a:pt x="5891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lnTo>
                    <a:pt x="20618" y="15709"/>
                  </a:lnTo>
                  <a:cubicBezTo>
                    <a:pt x="20618" y="16252"/>
                    <a:pt x="20178" y="16691"/>
                    <a:pt x="19636" y="16691"/>
                  </a:cubicBezTo>
                  <a:lnTo>
                    <a:pt x="19145" y="16691"/>
                  </a:lnTo>
                  <a:cubicBezTo>
                    <a:pt x="18874" y="16691"/>
                    <a:pt x="18655" y="16911"/>
                    <a:pt x="18655" y="17182"/>
                  </a:cubicBezTo>
                  <a:cubicBezTo>
                    <a:pt x="18655" y="17453"/>
                    <a:pt x="18874" y="17673"/>
                    <a:pt x="19145" y="17673"/>
                  </a:cubicBezTo>
                  <a:lnTo>
                    <a:pt x="19636" y="17673"/>
                  </a:lnTo>
                  <a:cubicBezTo>
                    <a:pt x="20721" y="17673"/>
                    <a:pt x="21600" y="16794"/>
                    <a:pt x="21600" y="15709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4354" y="17673"/>
                  </a:moveTo>
                  <a:lnTo>
                    <a:pt x="7369" y="13149"/>
                  </a:lnTo>
                  <a:lnTo>
                    <a:pt x="8875" y="15407"/>
                  </a:lnTo>
                  <a:cubicBezTo>
                    <a:pt x="8949" y="15584"/>
                    <a:pt x="9123" y="15709"/>
                    <a:pt x="9327" y="15709"/>
                  </a:cubicBezTo>
                  <a:cubicBezTo>
                    <a:pt x="9463" y="15709"/>
                    <a:pt x="9586" y="15655"/>
                    <a:pt x="9674" y="15565"/>
                  </a:cubicBezTo>
                  <a:lnTo>
                    <a:pt x="11198" y="14042"/>
                  </a:lnTo>
                  <a:lnTo>
                    <a:pt x="13376" y="17673"/>
                  </a:lnTo>
                  <a:cubicBezTo>
                    <a:pt x="13376" y="17673"/>
                    <a:pt x="4354" y="17673"/>
                    <a:pt x="4354" y="17673"/>
                  </a:cubicBezTo>
                  <a:close/>
                  <a:moveTo>
                    <a:pt x="14692" y="17982"/>
                  </a:moveTo>
                  <a:lnTo>
                    <a:pt x="14690" y="17977"/>
                  </a:lnTo>
                  <a:cubicBezTo>
                    <a:pt x="14685" y="17967"/>
                    <a:pt x="14677" y="17959"/>
                    <a:pt x="14673" y="17949"/>
                  </a:cubicBezTo>
                  <a:lnTo>
                    <a:pt x="11747" y="13073"/>
                  </a:lnTo>
                  <a:lnTo>
                    <a:pt x="11745" y="13073"/>
                  </a:lnTo>
                  <a:cubicBezTo>
                    <a:pt x="11673" y="12892"/>
                    <a:pt x="11498" y="12764"/>
                    <a:pt x="11291" y="12764"/>
                  </a:cubicBezTo>
                  <a:cubicBezTo>
                    <a:pt x="11155" y="12764"/>
                    <a:pt x="11033" y="12819"/>
                    <a:pt x="10944" y="12908"/>
                  </a:cubicBezTo>
                  <a:lnTo>
                    <a:pt x="9397" y="14454"/>
                  </a:lnTo>
                  <a:lnTo>
                    <a:pt x="7816" y="12084"/>
                  </a:lnTo>
                  <a:cubicBezTo>
                    <a:pt x="7742" y="11907"/>
                    <a:pt x="7568" y="11782"/>
                    <a:pt x="7364" y="11782"/>
                  </a:cubicBezTo>
                  <a:cubicBezTo>
                    <a:pt x="7193" y="11782"/>
                    <a:pt x="7051" y="11874"/>
                    <a:pt x="6963" y="12006"/>
                  </a:cubicBezTo>
                  <a:lnTo>
                    <a:pt x="6955" y="12000"/>
                  </a:lnTo>
                  <a:lnTo>
                    <a:pt x="3028" y="17891"/>
                  </a:lnTo>
                  <a:lnTo>
                    <a:pt x="3036" y="17897"/>
                  </a:lnTo>
                  <a:cubicBezTo>
                    <a:pt x="2983" y="17974"/>
                    <a:pt x="2945" y="18063"/>
                    <a:pt x="2945" y="18164"/>
                  </a:cubicBezTo>
                  <a:cubicBezTo>
                    <a:pt x="2945" y="18435"/>
                    <a:pt x="3165" y="18655"/>
                    <a:pt x="3436" y="18655"/>
                  </a:cubicBezTo>
                  <a:lnTo>
                    <a:pt x="14236" y="18655"/>
                  </a:lnTo>
                  <a:cubicBezTo>
                    <a:pt x="14508" y="18655"/>
                    <a:pt x="14727" y="18435"/>
                    <a:pt x="14727" y="18164"/>
                  </a:cubicBezTo>
                  <a:cubicBezTo>
                    <a:pt x="14727" y="18099"/>
                    <a:pt x="14713" y="18039"/>
                    <a:pt x="14691" y="17983"/>
                  </a:cubicBezTo>
                  <a:cubicBezTo>
                    <a:pt x="14691" y="17983"/>
                    <a:pt x="14692" y="17982"/>
                    <a:pt x="14692" y="17982"/>
                  </a:cubicBezTo>
                  <a:close/>
                  <a:moveTo>
                    <a:pt x="4909" y="7855"/>
                  </a:moveTo>
                  <a:cubicBezTo>
                    <a:pt x="5451" y="7855"/>
                    <a:pt x="5891" y="8295"/>
                    <a:pt x="5891" y="8836"/>
                  </a:cubicBezTo>
                  <a:cubicBezTo>
                    <a:pt x="5891" y="9379"/>
                    <a:pt x="5451" y="9818"/>
                    <a:pt x="4909" y="9818"/>
                  </a:cubicBezTo>
                  <a:cubicBezTo>
                    <a:pt x="4367" y="9818"/>
                    <a:pt x="3927" y="9379"/>
                    <a:pt x="3927" y="8836"/>
                  </a:cubicBezTo>
                  <a:cubicBezTo>
                    <a:pt x="3927" y="8295"/>
                    <a:pt x="4367" y="7855"/>
                    <a:pt x="4909" y="7855"/>
                  </a:cubicBezTo>
                  <a:moveTo>
                    <a:pt x="4909" y="10800"/>
                  </a:moveTo>
                  <a:cubicBezTo>
                    <a:pt x="5994" y="10800"/>
                    <a:pt x="6873" y="9921"/>
                    <a:pt x="6873" y="8836"/>
                  </a:cubicBezTo>
                  <a:cubicBezTo>
                    <a:pt x="6873" y="7752"/>
                    <a:pt x="5994" y="6873"/>
                    <a:pt x="4909" y="6873"/>
                  </a:cubicBezTo>
                  <a:cubicBezTo>
                    <a:pt x="3825" y="6873"/>
                    <a:pt x="2945" y="7752"/>
                    <a:pt x="2945" y="8836"/>
                  </a:cubicBezTo>
                  <a:cubicBezTo>
                    <a:pt x="2945" y="9921"/>
                    <a:pt x="3825" y="10800"/>
                    <a:pt x="4909" y="10800"/>
                  </a:cubicBezTo>
                  <a:moveTo>
                    <a:pt x="16691" y="19636"/>
                  </a:moveTo>
                  <a:cubicBezTo>
                    <a:pt x="16691" y="20179"/>
                    <a:pt x="16251" y="20619"/>
                    <a:pt x="15709" y="20619"/>
                  </a:cubicBezTo>
                  <a:lnTo>
                    <a:pt x="1964" y="20619"/>
                  </a:lnTo>
                  <a:cubicBezTo>
                    <a:pt x="1422" y="20619"/>
                    <a:pt x="982" y="20179"/>
                    <a:pt x="982" y="19636"/>
                  </a:cubicBezTo>
                  <a:lnTo>
                    <a:pt x="982" y="5891"/>
                  </a:lnTo>
                  <a:cubicBezTo>
                    <a:pt x="982" y="5349"/>
                    <a:pt x="1422" y="4909"/>
                    <a:pt x="1964" y="4909"/>
                  </a:cubicBezTo>
                  <a:lnTo>
                    <a:pt x="15709" y="4909"/>
                  </a:lnTo>
                  <a:cubicBezTo>
                    <a:pt x="16251" y="4909"/>
                    <a:pt x="16691" y="5349"/>
                    <a:pt x="16691" y="5891"/>
                  </a:cubicBezTo>
                  <a:cubicBezTo>
                    <a:pt x="16691" y="5891"/>
                    <a:pt x="16691" y="19636"/>
                    <a:pt x="16691" y="19636"/>
                  </a:cubicBezTo>
                  <a:close/>
                  <a:moveTo>
                    <a:pt x="15709" y="3927"/>
                  </a:moveTo>
                  <a:lnTo>
                    <a:pt x="1964" y="3927"/>
                  </a:lnTo>
                  <a:cubicBezTo>
                    <a:pt x="879" y="3927"/>
                    <a:pt x="0" y="4806"/>
                    <a:pt x="0" y="5891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5709" y="21600"/>
                  </a:lnTo>
                  <a:cubicBezTo>
                    <a:pt x="16794" y="21600"/>
                    <a:pt x="17673" y="20721"/>
                    <a:pt x="17673" y="19636"/>
                  </a:cubicBezTo>
                  <a:lnTo>
                    <a:pt x="17673" y="5891"/>
                  </a:lnTo>
                  <a:cubicBezTo>
                    <a:pt x="17673" y="4806"/>
                    <a:pt x="16794" y="3927"/>
                    <a:pt x="15709" y="3927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Rubik" pitchFamily="2" charset="-79"/>
                <a:ea typeface="Lato" charset="0"/>
                <a:cs typeface="Rubik" pitchFamily="2" charset="-79"/>
              </a:endParaRPr>
            </a:p>
          </p:txBody>
        </p:sp>
        <p:sp>
          <p:nvSpPr>
            <p:cNvPr id="53" name="Shape 2556">
              <a:extLst>
                <a:ext uri="{FF2B5EF4-FFF2-40B4-BE49-F238E27FC236}">
                  <a16:creationId xmlns:a16="http://schemas.microsoft.com/office/drawing/2014/main" id="{83BAB5D9-E3A8-2D43-ACE9-CC551C63CE73}"/>
                </a:ext>
              </a:extLst>
            </p:cNvPr>
            <p:cNvSpPr/>
            <p:nvPr/>
          </p:nvSpPr>
          <p:spPr>
            <a:xfrm>
              <a:off x="21052319" y="10707602"/>
              <a:ext cx="380200" cy="380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1874" y="5396"/>
                  </a:moveTo>
                  <a:cubicBezTo>
                    <a:pt x="11493" y="5396"/>
                    <a:pt x="11166" y="5519"/>
                    <a:pt x="10894" y="5766"/>
                  </a:cubicBezTo>
                  <a:cubicBezTo>
                    <a:pt x="10621" y="6013"/>
                    <a:pt x="10484" y="6310"/>
                    <a:pt x="10484" y="6658"/>
                  </a:cubicBezTo>
                  <a:cubicBezTo>
                    <a:pt x="10484" y="7005"/>
                    <a:pt x="10621" y="7301"/>
                    <a:pt x="10894" y="7545"/>
                  </a:cubicBezTo>
                  <a:cubicBezTo>
                    <a:pt x="11166" y="7790"/>
                    <a:pt x="11493" y="7912"/>
                    <a:pt x="11874" y="7912"/>
                  </a:cubicBezTo>
                  <a:cubicBezTo>
                    <a:pt x="12255" y="7912"/>
                    <a:pt x="12581" y="7790"/>
                    <a:pt x="12852" y="7545"/>
                  </a:cubicBezTo>
                  <a:cubicBezTo>
                    <a:pt x="13122" y="7301"/>
                    <a:pt x="13257" y="7005"/>
                    <a:pt x="13257" y="6658"/>
                  </a:cubicBezTo>
                  <a:cubicBezTo>
                    <a:pt x="13257" y="6310"/>
                    <a:pt x="13122" y="6013"/>
                    <a:pt x="12852" y="5766"/>
                  </a:cubicBezTo>
                  <a:cubicBezTo>
                    <a:pt x="12581" y="5519"/>
                    <a:pt x="12255" y="5396"/>
                    <a:pt x="11874" y="5396"/>
                  </a:cubicBezTo>
                  <a:moveTo>
                    <a:pt x="12242" y="15228"/>
                  </a:moveTo>
                  <a:cubicBezTo>
                    <a:pt x="11942" y="15228"/>
                    <a:pt x="11730" y="15180"/>
                    <a:pt x="11608" y="15083"/>
                  </a:cubicBezTo>
                  <a:cubicBezTo>
                    <a:pt x="11486" y="14987"/>
                    <a:pt x="11425" y="14807"/>
                    <a:pt x="11425" y="14542"/>
                  </a:cubicBezTo>
                  <a:cubicBezTo>
                    <a:pt x="11425" y="14436"/>
                    <a:pt x="11444" y="14281"/>
                    <a:pt x="11482" y="14076"/>
                  </a:cubicBezTo>
                  <a:cubicBezTo>
                    <a:pt x="11519" y="13870"/>
                    <a:pt x="11562" y="13687"/>
                    <a:pt x="11609" y="13527"/>
                  </a:cubicBezTo>
                  <a:lnTo>
                    <a:pt x="12189" y="11532"/>
                  </a:lnTo>
                  <a:cubicBezTo>
                    <a:pt x="12246" y="11349"/>
                    <a:pt x="12284" y="11148"/>
                    <a:pt x="12306" y="10929"/>
                  </a:cubicBezTo>
                  <a:cubicBezTo>
                    <a:pt x="12327" y="10709"/>
                    <a:pt x="12337" y="10557"/>
                    <a:pt x="12337" y="10469"/>
                  </a:cubicBezTo>
                  <a:cubicBezTo>
                    <a:pt x="12337" y="10049"/>
                    <a:pt x="12185" y="9707"/>
                    <a:pt x="11882" y="9444"/>
                  </a:cubicBezTo>
                  <a:cubicBezTo>
                    <a:pt x="11578" y="9182"/>
                    <a:pt x="11146" y="9050"/>
                    <a:pt x="10586" y="9050"/>
                  </a:cubicBezTo>
                  <a:cubicBezTo>
                    <a:pt x="10275" y="9050"/>
                    <a:pt x="9945" y="9104"/>
                    <a:pt x="9597" y="9211"/>
                  </a:cubicBezTo>
                  <a:cubicBezTo>
                    <a:pt x="9248" y="9319"/>
                    <a:pt x="8884" y="9448"/>
                    <a:pt x="8502" y="9599"/>
                  </a:cubicBezTo>
                  <a:lnTo>
                    <a:pt x="8347" y="10216"/>
                  </a:lnTo>
                  <a:cubicBezTo>
                    <a:pt x="8460" y="10175"/>
                    <a:pt x="8595" y="10131"/>
                    <a:pt x="8753" y="10085"/>
                  </a:cubicBezTo>
                  <a:cubicBezTo>
                    <a:pt x="8911" y="10040"/>
                    <a:pt x="9066" y="10017"/>
                    <a:pt x="9217" y="10017"/>
                  </a:cubicBezTo>
                  <a:cubicBezTo>
                    <a:pt x="9524" y="10017"/>
                    <a:pt x="9731" y="10068"/>
                    <a:pt x="9839" y="10168"/>
                  </a:cubicBezTo>
                  <a:cubicBezTo>
                    <a:pt x="9948" y="10269"/>
                    <a:pt x="10002" y="10447"/>
                    <a:pt x="10002" y="10703"/>
                  </a:cubicBezTo>
                  <a:cubicBezTo>
                    <a:pt x="10002" y="10844"/>
                    <a:pt x="9985" y="11001"/>
                    <a:pt x="9949" y="11172"/>
                  </a:cubicBezTo>
                  <a:cubicBezTo>
                    <a:pt x="9914" y="11343"/>
                    <a:pt x="9870" y="11526"/>
                    <a:pt x="9818" y="11717"/>
                  </a:cubicBezTo>
                  <a:lnTo>
                    <a:pt x="9235" y="13719"/>
                  </a:lnTo>
                  <a:cubicBezTo>
                    <a:pt x="9184" y="13929"/>
                    <a:pt x="9146" y="14118"/>
                    <a:pt x="9123" y="14285"/>
                  </a:cubicBezTo>
                  <a:cubicBezTo>
                    <a:pt x="9100" y="14451"/>
                    <a:pt x="9088" y="14615"/>
                    <a:pt x="9088" y="14775"/>
                  </a:cubicBezTo>
                  <a:cubicBezTo>
                    <a:pt x="9088" y="15186"/>
                    <a:pt x="9244" y="15526"/>
                    <a:pt x="9556" y="15793"/>
                  </a:cubicBezTo>
                  <a:cubicBezTo>
                    <a:pt x="9869" y="16060"/>
                    <a:pt x="10308" y="16194"/>
                    <a:pt x="10872" y="16194"/>
                  </a:cubicBezTo>
                  <a:cubicBezTo>
                    <a:pt x="11239" y="16194"/>
                    <a:pt x="11561" y="16147"/>
                    <a:pt x="11839" y="16053"/>
                  </a:cubicBezTo>
                  <a:cubicBezTo>
                    <a:pt x="12117" y="15960"/>
                    <a:pt x="12488" y="15824"/>
                    <a:pt x="12954" y="15645"/>
                  </a:cubicBezTo>
                  <a:lnTo>
                    <a:pt x="13109" y="15028"/>
                  </a:lnTo>
                  <a:cubicBezTo>
                    <a:pt x="13029" y="15065"/>
                    <a:pt x="12900" y="15107"/>
                    <a:pt x="12721" y="15155"/>
                  </a:cubicBezTo>
                  <a:cubicBezTo>
                    <a:pt x="12543" y="15204"/>
                    <a:pt x="12383" y="15228"/>
                    <a:pt x="12242" y="15228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Rubik" pitchFamily="2" charset="-79"/>
                <a:cs typeface="Rubik" pitchFamily="2" charset="-79"/>
              </a:endParaRPr>
            </a:p>
          </p:txBody>
        </p:sp>
        <p:sp>
          <p:nvSpPr>
            <p:cNvPr id="54" name="Shape 2688">
              <a:extLst>
                <a:ext uri="{FF2B5EF4-FFF2-40B4-BE49-F238E27FC236}">
                  <a16:creationId xmlns:a16="http://schemas.microsoft.com/office/drawing/2014/main" id="{E23AE69C-92D9-794C-8419-B0877A9A7563}"/>
                </a:ext>
              </a:extLst>
            </p:cNvPr>
            <p:cNvSpPr/>
            <p:nvPr/>
          </p:nvSpPr>
          <p:spPr>
            <a:xfrm>
              <a:off x="17800699" y="10707602"/>
              <a:ext cx="380198" cy="380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0309"/>
                  </a:moveTo>
                  <a:cubicBezTo>
                    <a:pt x="20618" y="10851"/>
                    <a:pt x="20178" y="11291"/>
                    <a:pt x="19636" y="11291"/>
                  </a:cubicBezTo>
                  <a:lnTo>
                    <a:pt x="19636" y="7364"/>
                  </a:lnTo>
                  <a:cubicBezTo>
                    <a:pt x="20178" y="7364"/>
                    <a:pt x="20618" y="7804"/>
                    <a:pt x="20618" y="8345"/>
                  </a:cubicBezTo>
                  <a:cubicBezTo>
                    <a:pt x="20618" y="8345"/>
                    <a:pt x="20618" y="10309"/>
                    <a:pt x="20618" y="10309"/>
                  </a:cubicBezTo>
                  <a:close/>
                  <a:moveTo>
                    <a:pt x="18655" y="17182"/>
                  </a:moveTo>
                  <a:cubicBezTo>
                    <a:pt x="18655" y="17453"/>
                    <a:pt x="18434" y="17673"/>
                    <a:pt x="18164" y="17673"/>
                  </a:cubicBezTo>
                  <a:cubicBezTo>
                    <a:pt x="17893" y="17673"/>
                    <a:pt x="17673" y="17453"/>
                    <a:pt x="17673" y="17182"/>
                  </a:cubicBezTo>
                  <a:lnTo>
                    <a:pt x="17673" y="1473"/>
                  </a:lnTo>
                  <a:cubicBezTo>
                    <a:pt x="17673" y="1202"/>
                    <a:pt x="17893" y="982"/>
                    <a:pt x="18164" y="982"/>
                  </a:cubicBezTo>
                  <a:cubicBezTo>
                    <a:pt x="18434" y="982"/>
                    <a:pt x="18655" y="1202"/>
                    <a:pt x="18655" y="1473"/>
                  </a:cubicBezTo>
                  <a:cubicBezTo>
                    <a:pt x="18655" y="1473"/>
                    <a:pt x="18655" y="17182"/>
                    <a:pt x="18655" y="17182"/>
                  </a:cubicBezTo>
                  <a:close/>
                  <a:moveTo>
                    <a:pt x="16691" y="15788"/>
                  </a:moveTo>
                  <a:lnTo>
                    <a:pt x="2945" y="11745"/>
                  </a:lnTo>
                  <a:lnTo>
                    <a:pt x="2945" y="6910"/>
                  </a:lnTo>
                  <a:lnTo>
                    <a:pt x="16691" y="2867"/>
                  </a:lnTo>
                  <a:cubicBezTo>
                    <a:pt x="16691" y="2867"/>
                    <a:pt x="16691" y="15788"/>
                    <a:pt x="16691" y="15788"/>
                  </a:cubicBezTo>
                  <a:close/>
                  <a:moveTo>
                    <a:pt x="8251" y="18655"/>
                  </a:moveTo>
                  <a:lnTo>
                    <a:pt x="5357" y="18655"/>
                  </a:lnTo>
                  <a:lnTo>
                    <a:pt x="4126" y="13116"/>
                  </a:lnTo>
                  <a:lnTo>
                    <a:pt x="7167" y="14010"/>
                  </a:lnTo>
                  <a:cubicBezTo>
                    <a:pt x="7167" y="14010"/>
                    <a:pt x="8251" y="18655"/>
                    <a:pt x="8251" y="18655"/>
                  </a:cubicBezTo>
                  <a:close/>
                  <a:moveTo>
                    <a:pt x="8709" y="20618"/>
                  </a:moveTo>
                  <a:lnTo>
                    <a:pt x="5794" y="20618"/>
                  </a:lnTo>
                  <a:lnTo>
                    <a:pt x="5576" y="19636"/>
                  </a:lnTo>
                  <a:lnTo>
                    <a:pt x="8479" y="19636"/>
                  </a:lnTo>
                  <a:cubicBezTo>
                    <a:pt x="8479" y="19636"/>
                    <a:pt x="8709" y="20618"/>
                    <a:pt x="8709" y="20618"/>
                  </a:cubicBezTo>
                  <a:close/>
                  <a:moveTo>
                    <a:pt x="1964" y="11782"/>
                  </a:moveTo>
                  <a:lnTo>
                    <a:pt x="982" y="11782"/>
                  </a:lnTo>
                  <a:lnTo>
                    <a:pt x="982" y="6873"/>
                  </a:lnTo>
                  <a:lnTo>
                    <a:pt x="1964" y="6873"/>
                  </a:lnTo>
                  <a:cubicBezTo>
                    <a:pt x="1964" y="6873"/>
                    <a:pt x="1964" y="11782"/>
                    <a:pt x="1964" y="11782"/>
                  </a:cubicBezTo>
                  <a:close/>
                  <a:moveTo>
                    <a:pt x="19636" y="6382"/>
                  </a:moveTo>
                  <a:lnTo>
                    <a:pt x="19636" y="1473"/>
                  </a:lnTo>
                  <a:cubicBezTo>
                    <a:pt x="19636" y="659"/>
                    <a:pt x="18977" y="0"/>
                    <a:pt x="18164" y="0"/>
                  </a:cubicBezTo>
                  <a:cubicBezTo>
                    <a:pt x="17350" y="0"/>
                    <a:pt x="16691" y="659"/>
                    <a:pt x="16691" y="1473"/>
                  </a:cubicBezTo>
                  <a:lnTo>
                    <a:pt x="16691" y="1844"/>
                  </a:lnTo>
                  <a:lnTo>
                    <a:pt x="2459" y="6029"/>
                  </a:lnTo>
                  <a:cubicBezTo>
                    <a:pt x="2313" y="5944"/>
                    <a:pt x="2145" y="5891"/>
                    <a:pt x="1964" y="5891"/>
                  </a:cubicBezTo>
                  <a:lnTo>
                    <a:pt x="982" y="5891"/>
                  </a:lnTo>
                  <a:cubicBezTo>
                    <a:pt x="440" y="5891"/>
                    <a:pt x="0" y="6331"/>
                    <a:pt x="0" y="6873"/>
                  </a:cubicBezTo>
                  <a:lnTo>
                    <a:pt x="0" y="11782"/>
                  </a:lnTo>
                  <a:cubicBezTo>
                    <a:pt x="0" y="12324"/>
                    <a:pt x="440" y="12764"/>
                    <a:pt x="982" y="12764"/>
                  </a:cubicBezTo>
                  <a:lnTo>
                    <a:pt x="1964" y="12764"/>
                  </a:lnTo>
                  <a:cubicBezTo>
                    <a:pt x="2145" y="12764"/>
                    <a:pt x="2313" y="12711"/>
                    <a:pt x="2458" y="12626"/>
                  </a:cubicBezTo>
                  <a:lnTo>
                    <a:pt x="3050" y="12799"/>
                  </a:lnTo>
                  <a:lnTo>
                    <a:pt x="4921" y="21216"/>
                  </a:lnTo>
                  <a:lnTo>
                    <a:pt x="4930" y="21214"/>
                  </a:lnTo>
                  <a:cubicBezTo>
                    <a:pt x="4979" y="21433"/>
                    <a:pt x="5166" y="21600"/>
                    <a:pt x="5400" y="21600"/>
                  </a:cubicBezTo>
                  <a:lnTo>
                    <a:pt x="9327" y="21600"/>
                  </a:lnTo>
                  <a:cubicBezTo>
                    <a:pt x="9598" y="21600"/>
                    <a:pt x="9818" y="21381"/>
                    <a:pt x="9818" y="21109"/>
                  </a:cubicBezTo>
                  <a:cubicBezTo>
                    <a:pt x="9818" y="21072"/>
                    <a:pt x="9805" y="21039"/>
                    <a:pt x="9797" y="21005"/>
                  </a:cubicBezTo>
                  <a:lnTo>
                    <a:pt x="9806" y="21003"/>
                  </a:lnTo>
                  <a:lnTo>
                    <a:pt x="8249" y="14329"/>
                  </a:lnTo>
                  <a:lnTo>
                    <a:pt x="16691" y="16811"/>
                  </a:lnTo>
                  <a:lnTo>
                    <a:pt x="16691" y="17182"/>
                  </a:lnTo>
                  <a:cubicBezTo>
                    <a:pt x="16691" y="17995"/>
                    <a:pt x="17350" y="18655"/>
                    <a:pt x="18164" y="18655"/>
                  </a:cubicBezTo>
                  <a:cubicBezTo>
                    <a:pt x="18977" y="18655"/>
                    <a:pt x="19636" y="17995"/>
                    <a:pt x="19636" y="17182"/>
                  </a:cubicBezTo>
                  <a:lnTo>
                    <a:pt x="19636" y="12273"/>
                  </a:lnTo>
                  <a:cubicBezTo>
                    <a:pt x="20721" y="12273"/>
                    <a:pt x="21600" y="11394"/>
                    <a:pt x="21600" y="10309"/>
                  </a:cubicBezTo>
                  <a:lnTo>
                    <a:pt x="21600" y="8345"/>
                  </a:lnTo>
                  <a:cubicBezTo>
                    <a:pt x="21600" y="7261"/>
                    <a:pt x="20721" y="6382"/>
                    <a:pt x="19636" y="6382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7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solidFill>
                  <a:schemeClr val="tx2"/>
                </a:solidFill>
                <a:latin typeface="Rubik" pitchFamily="2" charset="-79"/>
                <a:ea typeface="Lato" panose="020F0502020204030203" pitchFamily="34" charset="0"/>
                <a:cs typeface="Rubik" pitchFamily="2" charset="-79"/>
              </a:endParaRPr>
            </a:p>
          </p:txBody>
        </p:sp>
        <p:sp>
          <p:nvSpPr>
            <p:cNvPr id="55" name="Shape 2623">
              <a:extLst>
                <a:ext uri="{FF2B5EF4-FFF2-40B4-BE49-F238E27FC236}">
                  <a16:creationId xmlns:a16="http://schemas.microsoft.com/office/drawing/2014/main" id="{102E151D-1F80-A844-95C7-EFBA0E07414A}"/>
                </a:ext>
              </a:extLst>
            </p:cNvPr>
            <p:cNvSpPr/>
            <p:nvPr/>
          </p:nvSpPr>
          <p:spPr>
            <a:xfrm>
              <a:off x="16216082" y="10707609"/>
              <a:ext cx="380191" cy="380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64" y="13255"/>
                  </a:moveTo>
                  <a:lnTo>
                    <a:pt x="5400" y="13255"/>
                  </a:lnTo>
                  <a:lnTo>
                    <a:pt x="5400" y="15218"/>
                  </a:lnTo>
                  <a:lnTo>
                    <a:pt x="7364" y="15218"/>
                  </a:lnTo>
                  <a:cubicBezTo>
                    <a:pt x="7364" y="15218"/>
                    <a:pt x="7364" y="13255"/>
                    <a:pt x="7364" y="13255"/>
                  </a:cubicBezTo>
                  <a:close/>
                  <a:moveTo>
                    <a:pt x="7364" y="16691"/>
                  </a:moveTo>
                  <a:lnTo>
                    <a:pt x="5400" y="16691"/>
                  </a:lnTo>
                  <a:lnTo>
                    <a:pt x="5400" y="18655"/>
                  </a:lnTo>
                  <a:lnTo>
                    <a:pt x="7364" y="18655"/>
                  </a:lnTo>
                  <a:cubicBezTo>
                    <a:pt x="7364" y="18655"/>
                    <a:pt x="7364" y="16691"/>
                    <a:pt x="7364" y="16691"/>
                  </a:cubicBezTo>
                  <a:close/>
                  <a:moveTo>
                    <a:pt x="7364" y="9818"/>
                  </a:moveTo>
                  <a:lnTo>
                    <a:pt x="5400" y="9818"/>
                  </a:lnTo>
                  <a:lnTo>
                    <a:pt x="5400" y="11782"/>
                  </a:lnTo>
                  <a:lnTo>
                    <a:pt x="7364" y="11782"/>
                  </a:lnTo>
                  <a:cubicBezTo>
                    <a:pt x="7364" y="11782"/>
                    <a:pt x="7364" y="9818"/>
                    <a:pt x="7364" y="9818"/>
                  </a:cubicBezTo>
                  <a:close/>
                  <a:moveTo>
                    <a:pt x="4418" y="16691"/>
                  </a:moveTo>
                  <a:lnTo>
                    <a:pt x="2455" y="16691"/>
                  </a:lnTo>
                  <a:lnTo>
                    <a:pt x="2455" y="18655"/>
                  </a:lnTo>
                  <a:lnTo>
                    <a:pt x="4418" y="18655"/>
                  </a:lnTo>
                  <a:cubicBezTo>
                    <a:pt x="4418" y="18655"/>
                    <a:pt x="4418" y="16691"/>
                    <a:pt x="4418" y="16691"/>
                  </a:cubicBezTo>
                  <a:close/>
                  <a:moveTo>
                    <a:pt x="20618" y="6873"/>
                  </a:moveTo>
                  <a:lnTo>
                    <a:pt x="982" y="6873"/>
                  </a:lnTo>
                  <a:lnTo>
                    <a:pt x="982" y="3928"/>
                  </a:lnTo>
                  <a:cubicBezTo>
                    <a:pt x="982" y="3385"/>
                    <a:pt x="1422" y="2945"/>
                    <a:pt x="1964" y="2945"/>
                  </a:cubicBezTo>
                  <a:lnTo>
                    <a:pt x="3927" y="2945"/>
                  </a:lnTo>
                  <a:lnTo>
                    <a:pt x="3927" y="4418"/>
                  </a:lnTo>
                  <a:cubicBezTo>
                    <a:pt x="3927" y="4690"/>
                    <a:pt x="4147" y="4909"/>
                    <a:pt x="4418" y="4909"/>
                  </a:cubicBezTo>
                  <a:cubicBezTo>
                    <a:pt x="4690" y="4909"/>
                    <a:pt x="4909" y="4690"/>
                    <a:pt x="4909" y="4418"/>
                  </a:cubicBezTo>
                  <a:lnTo>
                    <a:pt x="4909" y="2945"/>
                  </a:lnTo>
                  <a:lnTo>
                    <a:pt x="16691" y="2945"/>
                  </a:lnTo>
                  <a:lnTo>
                    <a:pt x="16691" y="4418"/>
                  </a:lnTo>
                  <a:cubicBezTo>
                    <a:pt x="16691" y="4690"/>
                    <a:pt x="16910" y="4909"/>
                    <a:pt x="17182" y="4909"/>
                  </a:cubicBezTo>
                  <a:cubicBezTo>
                    <a:pt x="17453" y="4909"/>
                    <a:pt x="17673" y="4690"/>
                    <a:pt x="17673" y="4418"/>
                  </a:cubicBezTo>
                  <a:lnTo>
                    <a:pt x="17673" y="2945"/>
                  </a:lnTo>
                  <a:lnTo>
                    <a:pt x="19636" y="2945"/>
                  </a:lnTo>
                  <a:cubicBezTo>
                    <a:pt x="20178" y="2945"/>
                    <a:pt x="20618" y="3385"/>
                    <a:pt x="20618" y="3928"/>
                  </a:cubicBezTo>
                  <a:cubicBezTo>
                    <a:pt x="20618" y="3928"/>
                    <a:pt x="20618" y="6873"/>
                    <a:pt x="20618" y="6873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7855"/>
                  </a:lnTo>
                  <a:lnTo>
                    <a:pt x="20618" y="7855"/>
                  </a:lnTo>
                  <a:cubicBezTo>
                    <a:pt x="20618" y="7855"/>
                    <a:pt x="20618" y="19636"/>
                    <a:pt x="20618" y="19636"/>
                  </a:cubicBezTo>
                  <a:close/>
                  <a:moveTo>
                    <a:pt x="19636" y="1964"/>
                  </a:moveTo>
                  <a:lnTo>
                    <a:pt x="17673" y="1964"/>
                  </a:lnTo>
                  <a:lnTo>
                    <a:pt x="17673" y="491"/>
                  </a:lnTo>
                  <a:cubicBezTo>
                    <a:pt x="17673" y="220"/>
                    <a:pt x="17453" y="0"/>
                    <a:pt x="17182" y="0"/>
                  </a:cubicBezTo>
                  <a:cubicBezTo>
                    <a:pt x="16910" y="0"/>
                    <a:pt x="16691" y="220"/>
                    <a:pt x="16691" y="491"/>
                  </a:cubicBezTo>
                  <a:lnTo>
                    <a:pt x="16691" y="1964"/>
                  </a:lnTo>
                  <a:lnTo>
                    <a:pt x="4909" y="1964"/>
                  </a:lnTo>
                  <a:lnTo>
                    <a:pt x="4909" y="491"/>
                  </a:lnTo>
                  <a:cubicBezTo>
                    <a:pt x="4909" y="220"/>
                    <a:pt x="4690" y="0"/>
                    <a:pt x="4418" y="0"/>
                  </a:cubicBezTo>
                  <a:cubicBezTo>
                    <a:pt x="4147" y="0"/>
                    <a:pt x="3927" y="220"/>
                    <a:pt x="3927" y="491"/>
                  </a:cubicBezTo>
                  <a:lnTo>
                    <a:pt x="3927" y="1964"/>
                  </a:lnTo>
                  <a:lnTo>
                    <a:pt x="1964" y="1964"/>
                  </a:lnTo>
                  <a:cubicBezTo>
                    <a:pt x="879" y="1964"/>
                    <a:pt x="0" y="2843"/>
                    <a:pt x="0" y="3928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3928"/>
                  </a:lnTo>
                  <a:cubicBezTo>
                    <a:pt x="21600" y="2843"/>
                    <a:pt x="20721" y="1964"/>
                    <a:pt x="19636" y="1964"/>
                  </a:cubicBezTo>
                  <a:moveTo>
                    <a:pt x="4418" y="9818"/>
                  </a:moveTo>
                  <a:lnTo>
                    <a:pt x="2455" y="9818"/>
                  </a:lnTo>
                  <a:lnTo>
                    <a:pt x="2455" y="11782"/>
                  </a:lnTo>
                  <a:lnTo>
                    <a:pt x="4418" y="11782"/>
                  </a:lnTo>
                  <a:cubicBezTo>
                    <a:pt x="4418" y="11782"/>
                    <a:pt x="4418" y="9818"/>
                    <a:pt x="4418" y="9818"/>
                  </a:cubicBezTo>
                  <a:close/>
                  <a:moveTo>
                    <a:pt x="4418" y="13255"/>
                  </a:moveTo>
                  <a:lnTo>
                    <a:pt x="2455" y="13255"/>
                  </a:lnTo>
                  <a:lnTo>
                    <a:pt x="2455" y="15218"/>
                  </a:lnTo>
                  <a:lnTo>
                    <a:pt x="4418" y="15218"/>
                  </a:lnTo>
                  <a:cubicBezTo>
                    <a:pt x="4418" y="15218"/>
                    <a:pt x="4418" y="13255"/>
                    <a:pt x="4418" y="13255"/>
                  </a:cubicBezTo>
                  <a:close/>
                  <a:moveTo>
                    <a:pt x="10309" y="16691"/>
                  </a:moveTo>
                  <a:lnTo>
                    <a:pt x="8345" y="16691"/>
                  </a:lnTo>
                  <a:lnTo>
                    <a:pt x="8345" y="18655"/>
                  </a:lnTo>
                  <a:lnTo>
                    <a:pt x="10309" y="18655"/>
                  </a:lnTo>
                  <a:cubicBezTo>
                    <a:pt x="10309" y="18655"/>
                    <a:pt x="10309" y="16691"/>
                    <a:pt x="10309" y="16691"/>
                  </a:cubicBezTo>
                  <a:close/>
                  <a:moveTo>
                    <a:pt x="10309" y="9818"/>
                  </a:moveTo>
                  <a:lnTo>
                    <a:pt x="8345" y="9818"/>
                  </a:lnTo>
                  <a:lnTo>
                    <a:pt x="8345" y="11782"/>
                  </a:lnTo>
                  <a:lnTo>
                    <a:pt x="10309" y="11782"/>
                  </a:lnTo>
                  <a:cubicBezTo>
                    <a:pt x="10309" y="11782"/>
                    <a:pt x="10309" y="9818"/>
                    <a:pt x="10309" y="9818"/>
                  </a:cubicBezTo>
                  <a:close/>
                  <a:moveTo>
                    <a:pt x="10309" y="13255"/>
                  </a:moveTo>
                  <a:lnTo>
                    <a:pt x="8345" y="13255"/>
                  </a:lnTo>
                  <a:lnTo>
                    <a:pt x="8345" y="15218"/>
                  </a:lnTo>
                  <a:lnTo>
                    <a:pt x="10309" y="15218"/>
                  </a:lnTo>
                  <a:cubicBezTo>
                    <a:pt x="10309" y="15218"/>
                    <a:pt x="10309" y="13255"/>
                    <a:pt x="10309" y="13255"/>
                  </a:cubicBezTo>
                  <a:close/>
                  <a:moveTo>
                    <a:pt x="19145" y="13255"/>
                  </a:moveTo>
                  <a:lnTo>
                    <a:pt x="17182" y="13255"/>
                  </a:lnTo>
                  <a:lnTo>
                    <a:pt x="17182" y="15218"/>
                  </a:lnTo>
                  <a:lnTo>
                    <a:pt x="19145" y="15218"/>
                  </a:lnTo>
                  <a:cubicBezTo>
                    <a:pt x="19145" y="15218"/>
                    <a:pt x="19145" y="13255"/>
                    <a:pt x="19145" y="13255"/>
                  </a:cubicBezTo>
                  <a:close/>
                  <a:moveTo>
                    <a:pt x="16200" y="13255"/>
                  </a:moveTo>
                  <a:lnTo>
                    <a:pt x="14236" y="13255"/>
                  </a:lnTo>
                  <a:lnTo>
                    <a:pt x="14236" y="15218"/>
                  </a:lnTo>
                  <a:lnTo>
                    <a:pt x="16200" y="15218"/>
                  </a:lnTo>
                  <a:cubicBezTo>
                    <a:pt x="16200" y="15218"/>
                    <a:pt x="16200" y="13255"/>
                    <a:pt x="16200" y="13255"/>
                  </a:cubicBezTo>
                  <a:close/>
                  <a:moveTo>
                    <a:pt x="19145" y="9818"/>
                  </a:moveTo>
                  <a:lnTo>
                    <a:pt x="17182" y="9818"/>
                  </a:lnTo>
                  <a:lnTo>
                    <a:pt x="17182" y="11782"/>
                  </a:lnTo>
                  <a:lnTo>
                    <a:pt x="19145" y="11782"/>
                  </a:lnTo>
                  <a:cubicBezTo>
                    <a:pt x="19145" y="11782"/>
                    <a:pt x="19145" y="9818"/>
                    <a:pt x="19145" y="9818"/>
                  </a:cubicBezTo>
                  <a:close/>
                  <a:moveTo>
                    <a:pt x="16200" y="9818"/>
                  </a:moveTo>
                  <a:lnTo>
                    <a:pt x="14236" y="9818"/>
                  </a:lnTo>
                  <a:lnTo>
                    <a:pt x="14236" y="11782"/>
                  </a:lnTo>
                  <a:lnTo>
                    <a:pt x="16200" y="11782"/>
                  </a:lnTo>
                  <a:cubicBezTo>
                    <a:pt x="16200" y="11782"/>
                    <a:pt x="16200" y="9818"/>
                    <a:pt x="16200" y="9818"/>
                  </a:cubicBezTo>
                  <a:close/>
                  <a:moveTo>
                    <a:pt x="13255" y="16691"/>
                  </a:moveTo>
                  <a:lnTo>
                    <a:pt x="11291" y="16691"/>
                  </a:lnTo>
                  <a:lnTo>
                    <a:pt x="11291" y="18655"/>
                  </a:lnTo>
                  <a:lnTo>
                    <a:pt x="13255" y="18655"/>
                  </a:lnTo>
                  <a:cubicBezTo>
                    <a:pt x="13255" y="18655"/>
                    <a:pt x="13255" y="16691"/>
                    <a:pt x="13255" y="16691"/>
                  </a:cubicBezTo>
                  <a:close/>
                  <a:moveTo>
                    <a:pt x="13255" y="9818"/>
                  </a:moveTo>
                  <a:lnTo>
                    <a:pt x="11291" y="9818"/>
                  </a:lnTo>
                  <a:lnTo>
                    <a:pt x="11291" y="11782"/>
                  </a:lnTo>
                  <a:lnTo>
                    <a:pt x="13255" y="11782"/>
                  </a:lnTo>
                  <a:cubicBezTo>
                    <a:pt x="13255" y="11782"/>
                    <a:pt x="13255" y="9818"/>
                    <a:pt x="13255" y="9818"/>
                  </a:cubicBezTo>
                  <a:close/>
                  <a:moveTo>
                    <a:pt x="13255" y="13255"/>
                  </a:moveTo>
                  <a:lnTo>
                    <a:pt x="11291" y="13255"/>
                  </a:lnTo>
                  <a:lnTo>
                    <a:pt x="11291" y="15218"/>
                  </a:lnTo>
                  <a:lnTo>
                    <a:pt x="13255" y="15218"/>
                  </a:lnTo>
                  <a:cubicBezTo>
                    <a:pt x="13255" y="15218"/>
                    <a:pt x="13255" y="13255"/>
                    <a:pt x="13255" y="13255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Rubik" pitchFamily="2" charset="-79"/>
                <a:cs typeface="Rubik" pitchFamily="2" charset="-79"/>
              </a:endParaRP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C3F7774-1001-6A48-86F2-6B8E15E8C5CA}"/>
              </a:ext>
            </a:extLst>
          </p:cNvPr>
          <p:cNvGrpSpPr/>
          <p:nvPr/>
        </p:nvGrpSpPr>
        <p:grpSpPr>
          <a:xfrm>
            <a:off x="16631501" y="1569737"/>
            <a:ext cx="6078080" cy="1616023"/>
            <a:chOff x="2567156" y="8208012"/>
            <a:chExt cx="20251792" cy="5384489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9DD34751-D6B8-C247-AB30-3D288D9263ED}"/>
                </a:ext>
              </a:extLst>
            </p:cNvPr>
            <p:cNvGrpSpPr/>
            <p:nvPr/>
          </p:nvGrpSpPr>
          <p:grpSpPr>
            <a:xfrm>
              <a:off x="3730938" y="8324974"/>
              <a:ext cx="17924228" cy="1592235"/>
              <a:chOff x="3226709" y="5227430"/>
              <a:chExt cx="17924228" cy="1832896"/>
            </a:xfrm>
          </p:grpSpPr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F084D77C-87F5-DF44-94AE-C3DB53B05245}"/>
                  </a:ext>
                </a:extLst>
              </p:cNvPr>
              <p:cNvCxnSpPr>
                <a:cxnSpLocks/>
                <a:stCxn id="111" idx="0"/>
              </p:cNvCxnSpPr>
              <p:nvPr/>
            </p:nvCxnSpPr>
            <p:spPr>
              <a:xfrm flipV="1">
                <a:off x="3226709" y="5368162"/>
                <a:ext cx="0" cy="169216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026A2FB2-429E-F14D-97FC-95B79965F5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86113" y="5227430"/>
                <a:ext cx="0" cy="169216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2EC63777-3DA7-CB48-B5AE-710981E4B3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150937" y="5227430"/>
                <a:ext cx="0" cy="169216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" name="Block Arc 105">
              <a:extLst>
                <a:ext uri="{FF2B5EF4-FFF2-40B4-BE49-F238E27FC236}">
                  <a16:creationId xmlns:a16="http://schemas.microsoft.com/office/drawing/2014/main" id="{144C9347-53C1-5C41-BFDA-50A21BA1031B}"/>
                </a:ext>
              </a:extLst>
            </p:cNvPr>
            <p:cNvSpPr/>
            <p:nvPr/>
          </p:nvSpPr>
          <p:spPr>
            <a:xfrm flipV="1">
              <a:off x="17265520" y="8665111"/>
              <a:ext cx="4587254" cy="4587254"/>
            </a:xfrm>
            <a:prstGeom prst="blockArc">
              <a:avLst>
                <a:gd name="adj1" fmla="val 10800000"/>
                <a:gd name="adj2" fmla="val 21502502"/>
                <a:gd name="adj3" fmla="val 339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7" name="Block Arc 106">
              <a:extLst>
                <a:ext uri="{FF2B5EF4-FFF2-40B4-BE49-F238E27FC236}">
                  <a16:creationId xmlns:a16="http://schemas.microsoft.com/office/drawing/2014/main" id="{3C465106-75EA-E049-86D3-7A808B99D520}"/>
                </a:ext>
              </a:extLst>
            </p:cNvPr>
            <p:cNvSpPr/>
            <p:nvPr/>
          </p:nvSpPr>
          <p:spPr>
            <a:xfrm>
              <a:off x="12729045" y="8324975"/>
              <a:ext cx="4587254" cy="4587254"/>
            </a:xfrm>
            <a:prstGeom prst="blockArc">
              <a:avLst>
                <a:gd name="adj1" fmla="val 10800000"/>
                <a:gd name="adj2" fmla="val 21502502"/>
                <a:gd name="adj3" fmla="val 339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8" name="Block Arc 107">
              <a:extLst>
                <a:ext uri="{FF2B5EF4-FFF2-40B4-BE49-F238E27FC236}">
                  <a16:creationId xmlns:a16="http://schemas.microsoft.com/office/drawing/2014/main" id="{A526005A-FCDE-F043-A740-7719D320D7D4}"/>
                </a:ext>
              </a:extLst>
            </p:cNvPr>
            <p:cNvSpPr/>
            <p:nvPr/>
          </p:nvSpPr>
          <p:spPr>
            <a:xfrm flipV="1">
              <a:off x="8211995" y="8665111"/>
              <a:ext cx="4587254" cy="4587254"/>
            </a:xfrm>
            <a:prstGeom prst="blockArc">
              <a:avLst>
                <a:gd name="adj1" fmla="val 10800000"/>
                <a:gd name="adj2" fmla="val 21502502"/>
                <a:gd name="adj3" fmla="val 339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9" name="Block Arc 108">
              <a:extLst>
                <a:ext uri="{FF2B5EF4-FFF2-40B4-BE49-F238E27FC236}">
                  <a16:creationId xmlns:a16="http://schemas.microsoft.com/office/drawing/2014/main" id="{578291C7-E32F-B145-91A0-DB3BC3777669}"/>
                </a:ext>
              </a:extLst>
            </p:cNvPr>
            <p:cNvSpPr/>
            <p:nvPr/>
          </p:nvSpPr>
          <p:spPr>
            <a:xfrm>
              <a:off x="3675520" y="8324975"/>
              <a:ext cx="4587254" cy="4587254"/>
            </a:xfrm>
            <a:prstGeom prst="blockArc">
              <a:avLst>
                <a:gd name="adj1" fmla="val 10800000"/>
                <a:gd name="adj2" fmla="val 21502502"/>
                <a:gd name="adj3" fmla="val 339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1692C479-9C54-D749-B7F9-BEBB6377FB33}"/>
                </a:ext>
              </a:extLst>
            </p:cNvPr>
            <p:cNvGrpSpPr/>
            <p:nvPr/>
          </p:nvGrpSpPr>
          <p:grpSpPr>
            <a:xfrm>
              <a:off x="2567156" y="9794956"/>
              <a:ext cx="2327564" cy="2327564"/>
              <a:chOff x="2299854" y="6317673"/>
              <a:chExt cx="2549236" cy="2549236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D1BF873C-5F92-A84A-865C-0708BEC91028}"/>
                  </a:ext>
                </a:extLst>
              </p:cNvPr>
              <p:cNvSpPr/>
              <p:nvPr/>
            </p:nvSpPr>
            <p:spPr>
              <a:xfrm>
                <a:off x="2299854" y="6317673"/>
                <a:ext cx="2549236" cy="254923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A6A76872-5CCF-5A4A-A0D7-65280307F462}"/>
                  </a:ext>
                </a:extLst>
              </p:cNvPr>
              <p:cNvSpPr/>
              <p:nvPr/>
            </p:nvSpPr>
            <p:spPr>
              <a:xfrm>
                <a:off x="2521526" y="6539345"/>
                <a:ext cx="2105892" cy="210589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175212CC-DA09-E44C-B80E-6DA657885D14}"/>
                </a:ext>
              </a:extLst>
            </p:cNvPr>
            <p:cNvGrpSpPr/>
            <p:nvPr/>
          </p:nvGrpSpPr>
          <p:grpSpPr>
            <a:xfrm>
              <a:off x="7048213" y="9794956"/>
              <a:ext cx="2327564" cy="2327564"/>
              <a:chOff x="2299854" y="6317673"/>
              <a:chExt cx="2549236" cy="2549236"/>
            </a:xfrm>
          </p:grpSpPr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B543F66B-D83A-5641-AE40-963230391D3C}"/>
                  </a:ext>
                </a:extLst>
              </p:cNvPr>
              <p:cNvSpPr/>
              <p:nvPr/>
            </p:nvSpPr>
            <p:spPr>
              <a:xfrm>
                <a:off x="2299854" y="6317673"/>
                <a:ext cx="2549236" cy="254923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38932934-C2C7-DC43-91D9-ADD859934E0D}"/>
                  </a:ext>
                </a:extLst>
              </p:cNvPr>
              <p:cNvSpPr/>
              <p:nvPr/>
            </p:nvSpPr>
            <p:spPr>
              <a:xfrm>
                <a:off x="2521526" y="6539345"/>
                <a:ext cx="2105892" cy="210589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EF25D905-EF17-044E-BF56-1F2FB5813938}"/>
                </a:ext>
              </a:extLst>
            </p:cNvPr>
            <p:cNvGrpSpPr/>
            <p:nvPr/>
          </p:nvGrpSpPr>
          <p:grpSpPr>
            <a:xfrm>
              <a:off x="11529270" y="9794956"/>
              <a:ext cx="2327564" cy="2327564"/>
              <a:chOff x="2299854" y="6317673"/>
              <a:chExt cx="2549236" cy="2549236"/>
            </a:xfrm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F58A3D97-6E75-A94F-8404-C09E3CB6888E}"/>
                  </a:ext>
                </a:extLst>
              </p:cNvPr>
              <p:cNvSpPr/>
              <p:nvPr/>
            </p:nvSpPr>
            <p:spPr>
              <a:xfrm>
                <a:off x="2299854" y="6317673"/>
                <a:ext cx="2549236" cy="254923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935EAFC2-D8DB-A84C-965E-6751BB9BD22E}"/>
                  </a:ext>
                </a:extLst>
              </p:cNvPr>
              <p:cNvSpPr/>
              <p:nvPr/>
            </p:nvSpPr>
            <p:spPr>
              <a:xfrm>
                <a:off x="2521526" y="6539345"/>
                <a:ext cx="2105892" cy="210589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70D7DBFE-A4A5-C144-B237-9B2ED4C5A89E}"/>
                </a:ext>
              </a:extLst>
            </p:cNvPr>
            <p:cNvGrpSpPr/>
            <p:nvPr/>
          </p:nvGrpSpPr>
          <p:grpSpPr>
            <a:xfrm>
              <a:off x="16010327" y="9794956"/>
              <a:ext cx="2327564" cy="2327564"/>
              <a:chOff x="2299854" y="6317673"/>
              <a:chExt cx="2549236" cy="2549236"/>
            </a:xfrm>
          </p:grpSpPr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D6306971-DBA4-EA46-A2D2-7854DC28DD82}"/>
                  </a:ext>
                </a:extLst>
              </p:cNvPr>
              <p:cNvSpPr/>
              <p:nvPr/>
            </p:nvSpPr>
            <p:spPr>
              <a:xfrm>
                <a:off x="2299854" y="6317673"/>
                <a:ext cx="2549236" cy="254923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426DEE3C-F09E-4644-9E40-486B27E5B856}"/>
                  </a:ext>
                </a:extLst>
              </p:cNvPr>
              <p:cNvSpPr/>
              <p:nvPr/>
            </p:nvSpPr>
            <p:spPr>
              <a:xfrm>
                <a:off x="2521526" y="6539345"/>
                <a:ext cx="2105892" cy="210589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DBC08B90-3A86-354C-ABF6-A1F88F12D2D9}"/>
                </a:ext>
              </a:extLst>
            </p:cNvPr>
            <p:cNvGrpSpPr/>
            <p:nvPr/>
          </p:nvGrpSpPr>
          <p:grpSpPr>
            <a:xfrm>
              <a:off x="20491384" y="9794956"/>
              <a:ext cx="2327564" cy="2327564"/>
              <a:chOff x="2299854" y="6317673"/>
              <a:chExt cx="2549236" cy="2549236"/>
            </a:xfrm>
          </p:grpSpPr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2EE75B1A-B615-0740-87BB-71CABC95F739}"/>
                  </a:ext>
                </a:extLst>
              </p:cNvPr>
              <p:cNvSpPr/>
              <p:nvPr/>
            </p:nvSpPr>
            <p:spPr>
              <a:xfrm>
                <a:off x="2299854" y="6317673"/>
                <a:ext cx="2549236" cy="254923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4DFE3C08-F8E4-ED43-8B1E-5B593806531D}"/>
                  </a:ext>
                </a:extLst>
              </p:cNvPr>
              <p:cNvSpPr/>
              <p:nvPr/>
            </p:nvSpPr>
            <p:spPr>
              <a:xfrm>
                <a:off x="2521526" y="6539345"/>
                <a:ext cx="2105892" cy="210589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5B1132B-9A78-9A4A-9AE9-C127976F2D29}"/>
                </a:ext>
              </a:extLst>
            </p:cNvPr>
            <p:cNvSpPr/>
            <p:nvPr/>
          </p:nvSpPr>
          <p:spPr>
            <a:xfrm>
              <a:off x="5711487" y="8208012"/>
              <a:ext cx="464542" cy="4645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98415AA-EC3F-0C43-94EB-4D7767EE2E46}"/>
                </a:ext>
              </a:extLst>
            </p:cNvPr>
            <p:cNvSpPr/>
            <p:nvPr/>
          </p:nvSpPr>
          <p:spPr>
            <a:xfrm>
              <a:off x="10298741" y="12983256"/>
              <a:ext cx="464542" cy="4645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97245E1-4790-1343-9380-9336DF5A7B95}"/>
                </a:ext>
              </a:extLst>
            </p:cNvPr>
            <p:cNvSpPr/>
            <p:nvPr/>
          </p:nvSpPr>
          <p:spPr>
            <a:xfrm>
              <a:off x="14790401" y="8208012"/>
              <a:ext cx="464542" cy="4645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44BF6D9C-A974-3B4F-9C31-7A9693E07F38}"/>
                </a:ext>
              </a:extLst>
            </p:cNvPr>
            <p:cNvSpPr/>
            <p:nvPr/>
          </p:nvSpPr>
          <p:spPr>
            <a:xfrm>
              <a:off x="19358507" y="12983256"/>
              <a:ext cx="464542" cy="4645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Shape 2617">
              <a:extLst>
                <a:ext uri="{FF2B5EF4-FFF2-40B4-BE49-F238E27FC236}">
                  <a16:creationId xmlns:a16="http://schemas.microsoft.com/office/drawing/2014/main" id="{F8213433-593C-2C48-9B03-B844A0440897}"/>
                </a:ext>
              </a:extLst>
            </p:cNvPr>
            <p:cNvSpPr/>
            <p:nvPr/>
          </p:nvSpPr>
          <p:spPr>
            <a:xfrm>
              <a:off x="12281889" y="10550290"/>
              <a:ext cx="816906" cy="668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Rubik" pitchFamily="2" charset="-79"/>
                <a:ea typeface="Roboto Light" panose="02000000000000000000" pitchFamily="2" charset="0"/>
                <a:cs typeface="Rubik" pitchFamily="2" charset="-79"/>
              </a:endParaRPr>
            </a:p>
          </p:txBody>
        </p:sp>
        <p:sp>
          <p:nvSpPr>
            <p:cNvPr id="130" name="Shape 2624">
              <a:extLst>
                <a:ext uri="{FF2B5EF4-FFF2-40B4-BE49-F238E27FC236}">
                  <a16:creationId xmlns:a16="http://schemas.microsoft.com/office/drawing/2014/main" id="{BDCD0A79-CB74-FA40-8B10-53FB47F21D45}"/>
                </a:ext>
              </a:extLst>
            </p:cNvPr>
            <p:cNvSpPr/>
            <p:nvPr/>
          </p:nvSpPr>
          <p:spPr>
            <a:xfrm>
              <a:off x="3322486" y="10550290"/>
              <a:ext cx="816904" cy="816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Rubik" pitchFamily="2" charset="-79"/>
                <a:ea typeface="Roboto Light" panose="02000000000000000000" pitchFamily="2" charset="0"/>
                <a:cs typeface="Rubik" pitchFamily="2" charset="-79"/>
              </a:endParaRPr>
            </a:p>
          </p:txBody>
        </p:sp>
        <p:sp>
          <p:nvSpPr>
            <p:cNvPr id="131" name="Shape 2546">
              <a:extLst>
                <a:ext uri="{FF2B5EF4-FFF2-40B4-BE49-F238E27FC236}">
                  <a16:creationId xmlns:a16="http://schemas.microsoft.com/office/drawing/2014/main" id="{D8C98BD3-2705-2A4A-8893-4B2BBDB5E3E7}"/>
                </a:ext>
              </a:extLst>
            </p:cNvPr>
            <p:cNvSpPr/>
            <p:nvPr/>
          </p:nvSpPr>
          <p:spPr>
            <a:xfrm>
              <a:off x="7803546" y="10550290"/>
              <a:ext cx="816898" cy="6683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0400"/>
                  </a:moveTo>
                  <a:lnTo>
                    <a:pt x="18655" y="20400"/>
                  </a:lnTo>
                  <a:lnTo>
                    <a:pt x="18655" y="1200"/>
                  </a:lnTo>
                  <a:lnTo>
                    <a:pt x="20618" y="1200"/>
                  </a:lnTo>
                  <a:cubicBezTo>
                    <a:pt x="20618" y="1200"/>
                    <a:pt x="20618" y="20400"/>
                    <a:pt x="20618" y="20400"/>
                  </a:cubicBezTo>
                  <a:close/>
                  <a:moveTo>
                    <a:pt x="21109" y="0"/>
                  </a:moveTo>
                  <a:lnTo>
                    <a:pt x="18164" y="0"/>
                  </a:lnTo>
                  <a:cubicBezTo>
                    <a:pt x="17893" y="0"/>
                    <a:pt x="17673" y="269"/>
                    <a:pt x="17673" y="600"/>
                  </a:cubicBezTo>
                  <a:lnTo>
                    <a:pt x="17673" y="21000"/>
                  </a:lnTo>
                  <a:cubicBezTo>
                    <a:pt x="17673" y="21332"/>
                    <a:pt x="17893" y="21600"/>
                    <a:pt x="18164" y="21600"/>
                  </a:cubicBezTo>
                  <a:lnTo>
                    <a:pt x="21109" y="21600"/>
                  </a:lnTo>
                  <a:cubicBezTo>
                    <a:pt x="21380" y="21600"/>
                    <a:pt x="21600" y="21332"/>
                    <a:pt x="21600" y="21000"/>
                  </a:cubicBezTo>
                  <a:lnTo>
                    <a:pt x="21600" y="600"/>
                  </a:lnTo>
                  <a:cubicBezTo>
                    <a:pt x="21600" y="269"/>
                    <a:pt x="21380" y="0"/>
                    <a:pt x="21109" y="0"/>
                  </a:cubicBezTo>
                  <a:moveTo>
                    <a:pt x="8836" y="20400"/>
                  </a:moveTo>
                  <a:lnTo>
                    <a:pt x="6873" y="20400"/>
                  </a:lnTo>
                  <a:lnTo>
                    <a:pt x="6873" y="3600"/>
                  </a:lnTo>
                  <a:lnTo>
                    <a:pt x="8836" y="3600"/>
                  </a:lnTo>
                  <a:cubicBezTo>
                    <a:pt x="8836" y="3600"/>
                    <a:pt x="8836" y="20400"/>
                    <a:pt x="8836" y="20400"/>
                  </a:cubicBezTo>
                  <a:close/>
                  <a:moveTo>
                    <a:pt x="9327" y="2400"/>
                  </a:moveTo>
                  <a:lnTo>
                    <a:pt x="6382" y="2400"/>
                  </a:lnTo>
                  <a:cubicBezTo>
                    <a:pt x="6111" y="2400"/>
                    <a:pt x="5891" y="2669"/>
                    <a:pt x="5891" y="3000"/>
                  </a:cubicBezTo>
                  <a:lnTo>
                    <a:pt x="5891" y="21000"/>
                  </a:lnTo>
                  <a:cubicBezTo>
                    <a:pt x="5891" y="21332"/>
                    <a:pt x="6111" y="21600"/>
                    <a:pt x="6382" y="21600"/>
                  </a:cubicBezTo>
                  <a:lnTo>
                    <a:pt x="9327" y="21600"/>
                  </a:lnTo>
                  <a:cubicBezTo>
                    <a:pt x="9598" y="21600"/>
                    <a:pt x="9818" y="21332"/>
                    <a:pt x="9818" y="21000"/>
                  </a:cubicBezTo>
                  <a:lnTo>
                    <a:pt x="9818" y="3000"/>
                  </a:lnTo>
                  <a:cubicBezTo>
                    <a:pt x="9818" y="2669"/>
                    <a:pt x="9598" y="2400"/>
                    <a:pt x="9327" y="2400"/>
                  </a:cubicBezTo>
                  <a:moveTo>
                    <a:pt x="14727" y="20400"/>
                  </a:moveTo>
                  <a:lnTo>
                    <a:pt x="12764" y="20400"/>
                  </a:lnTo>
                  <a:lnTo>
                    <a:pt x="12764" y="10800"/>
                  </a:lnTo>
                  <a:lnTo>
                    <a:pt x="14727" y="10800"/>
                  </a:lnTo>
                  <a:cubicBezTo>
                    <a:pt x="14727" y="10800"/>
                    <a:pt x="14727" y="20400"/>
                    <a:pt x="14727" y="20400"/>
                  </a:cubicBezTo>
                  <a:close/>
                  <a:moveTo>
                    <a:pt x="15218" y="9600"/>
                  </a:moveTo>
                  <a:lnTo>
                    <a:pt x="12273" y="9600"/>
                  </a:lnTo>
                  <a:cubicBezTo>
                    <a:pt x="12002" y="9600"/>
                    <a:pt x="11782" y="9869"/>
                    <a:pt x="11782" y="10200"/>
                  </a:cubicBezTo>
                  <a:lnTo>
                    <a:pt x="11782" y="21000"/>
                  </a:lnTo>
                  <a:cubicBezTo>
                    <a:pt x="11782" y="21332"/>
                    <a:pt x="12002" y="21600"/>
                    <a:pt x="12273" y="21600"/>
                  </a:cubicBezTo>
                  <a:lnTo>
                    <a:pt x="15218" y="21600"/>
                  </a:lnTo>
                  <a:cubicBezTo>
                    <a:pt x="15489" y="21600"/>
                    <a:pt x="15709" y="21332"/>
                    <a:pt x="15709" y="21000"/>
                  </a:cubicBezTo>
                  <a:lnTo>
                    <a:pt x="15709" y="10200"/>
                  </a:lnTo>
                  <a:cubicBezTo>
                    <a:pt x="15709" y="9869"/>
                    <a:pt x="15489" y="9600"/>
                    <a:pt x="15218" y="9600"/>
                  </a:cubicBezTo>
                  <a:moveTo>
                    <a:pt x="2945" y="20400"/>
                  </a:moveTo>
                  <a:lnTo>
                    <a:pt x="982" y="20400"/>
                  </a:lnTo>
                  <a:lnTo>
                    <a:pt x="982" y="14400"/>
                  </a:lnTo>
                  <a:lnTo>
                    <a:pt x="2945" y="14400"/>
                  </a:lnTo>
                  <a:cubicBezTo>
                    <a:pt x="2945" y="14400"/>
                    <a:pt x="2945" y="20400"/>
                    <a:pt x="2945" y="20400"/>
                  </a:cubicBezTo>
                  <a:close/>
                  <a:moveTo>
                    <a:pt x="3436" y="13200"/>
                  </a:moveTo>
                  <a:lnTo>
                    <a:pt x="491" y="13200"/>
                  </a:lnTo>
                  <a:cubicBezTo>
                    <a:pt x="220" y="13200"/>
                    <a:pt x="0" y="13469"/>
                    <a:pt x="0" y="13800"/>
                  </a:cubicBezTo>
                  <a:lnTo>
                    <a:pt x="0" y="21000"/>
                  </a:lnTo>
                  <a:cubicBezTo>
                    <a:pt x="0" y="21332"/>
                    <a:pt x="220" y="21600"/>
                    <a:pt x="491" y="21600"/>
                  </a:cubicBezTo>
                  <a:lnTo>
                    <a:pt x="3436" y="21600"/>
                  </a:lnTo>
                  <a:cubicBezTo>
                    <a:pt x="3707" y="21600"/>
                    <a:pt x="3927" y="21332"/>
                    <a:pt x="3927" y="21000"/>
                  </a:cubicBezTo>
                  <a:lnTo>
                    <a:pt x="3927" y="13800"/>
                  </a:lnTo>
                  <a:cubicBezTo>
                    <a:pt x="3927" y="13469"/>
                    <a:pt x="3707" y="13200"/>
                    <a:pt x="3436" y="132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Rubik" pitchFamily="2" charset="-79"/>
                <a:ea typeface="Roboto Light" panose="02000000000000000000" pitchFamily="2" charset="0"/>
                <a:cs typeface="Rubik" pitchFamily="2" charset="-79"/>
              </a:endParaRPr>
            </a:p>
          </p:txBody>
        </p:sp>
        <p:sp>
          <p:nvSpPr>
            <p:cNvPr id="132" name="Shape 2772">
              <a:extLst>
                <a:ext uri="{FF2B5EF4-FFF2-40B4-BE49-F238E27FC236}">
                  <a16:creationId xmlns:a16="http://schemas.microsoft.com/office/drawing/2014/main" id="{B7567BF0-EEA4-E048-84C2-0F1F85F8778F}"/>
                </a:ext>
              </a:extLst>
            </p:cNvPr>
            <p:cNvSpPr/>
            <p:nvPr/>
          </p:nvSpPr>
          <p:spPr>
            <a:xfrm>
              <a:off x="16765660" y="10550290"/>
              <a:ext cx="816898" cy="816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4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7" y="21545"/>
                    <a:pt x="13610" y="21600"/>
                    <a:pt x="13745" y="21600"/>
                  </a:cubicBezTo>
                  <a:cubicBezTo>
                    <a:pt x="14016" y="21600"/>
                    <a:pt x="14236" y="21380"/>
                    <a:pt x="14236" y="21109"/>
                  </a:cubicBezTo>
                  <a:cubicBezTo>
                    <a:pt x="14236" y="20974"/>
                    <a:pt x="14181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2273" y="12764"/>
                  </a:moveTo>
                  <a:lnTo>
                    <a:pt x="17182" y="12764"/>
                  </a:lnTo>
                  <a:cubicBezTo>
                    <a:pt x="17453" y="12764"/>
                    <a:pt x="17673" y="12544"/>
                    <a:pt x="17673" y="12273"/>
                  </a:cubicBezTo>
                  <a:cubicBezTo>
                    <a:pt x="17673" y="12002"/>
                    <a:pt x="17453" y="11782"/>
                    <a:pt x="17182" y="11782"/>
                  </a:cubicBezTo>
                  <a:lnTo>
                    <a:pt x="12273" y="11782"/>
                  </a:lnTo>
                  <a:cubicBezTo>
                    <a:pt x="12002" y="11782"/>
                    <a:pt x="11782" y="12002"/>
                    <a:pt x="11782" y="12273"/>
                  </a:cubicBezTo>
                  <a:cubicBezTo>
                    <a:pt x="11782" y="12544"/>
                    <a:pt x="12002" y="12764"/>
                    <a:pt x="12273" y="12764"/>
                  </a:cubicBezTo>
                  <a:moveTo>
                    <a:pt x="4909" y="6873"/>
                  </a:moveTo>
                  <a:lnTo>
                    <a:pt x="8836" y="6873"/>
                  </a:lnTo>
                  <a:lnTo>
                    <a:pt x="8836" y="11782"/>
                  </a:lnTo>
                  <a:lnTo>
                    <a:pt x="4909" y="11782"/>
                  </a:lnTo>
                  <a:cubicBezTo>
                    <a:pt x="4909" y="11782"/>
                    <a:pt x="4909" y="6873"/>
                    <a:pt x="4909" y="6873"/>
                  </a:cubicBezTo>
                  <a:close/>
                  <a:moveTo>
                    <a:pt x="4909" y="12764"/>
                  </a:moveTo>
                  <a:lnTo>
                    <a:pt x="8836" y="12764"/>
                  </a:lnTo>
                  <a:cubicBezTo>
                    <a:pt x="9378" y="12764"/>
                    <a:pt x="9818" y="12325"/>
                    <a:pt x="9818" y="11782"/>
                  </a:cubicBezTo>
                  <a:lnTo>
                    <a:pt x="9818" y="6873"/>
                  </a:lnTo>
                  <a:cubicBezTo>
                    <a:pt x="9818" y="6331"/>
                    <a:pt x="9378" y="5891"/>
                    <a:pt x="8836" y="5891"/>
                  </a:cubicBezTo>
                  <a:lnTo>
                    <a:pt x="4909" y="5891"/>
                  </a:lnTo>
                  <a:cubicBezTo>
                    <a:pt x="4367" y="5891"/>
                    <a:pt x="3927" y="6331"/>
                    <a:pt x="3927" y="6873"/>
                  </a:cubicBezTo>
                  <a:lnTo>
                    <a:pt x="3927" y="11782"/>
                  </a:lnTo>
                  <a:cubicBezTo>
                    <a:pt x="3927" y="12325"/>
                    <a:pt x="4367" y="12764"/>
                    <a:pt x="4909" y="12764"/>
                  </a:cubicBezTo>
                  <a:moveTo>
                    <a:pt x="12273" y="10800"/>
                  </a:moveTo>
                  <a:lnTo>
                    <a:pt x="14236" y="10800"/>
                  </a:lnTo>
                  <a:cubicBezTo>
                    <a:pt x="14507" y="10800"/>
                    <a:pt x="14727" y="10580"/>
                    <a:pt x="14727" y="10309"/>
                  </a:cubicBezTo>
                  <a:cubicBezTo>
                    <a:pt x="14727" y="10038"/>
                    <a:pt x="14507" y="9818"/>
                    <a:pt x="14236" y="9818"/>
                  </a:cubicBezTo>
                  <a:lnTo>
                    <a:pt x="12273" y="9818"/>
                  </a:lnTo>
                  <a:cubicBezTo>
                    <a:pt x="12002" y="9818"/>
                    <a:pt x="11782" y="10038"/>
                    <a:pt x="11782" y="10309"/>
                  </a:cubicBezTo>
                  <a:cubicBezTo>
                    <a:pt x="11782" y="10580"/>
                    <a:pt x="12002" y="10800"/>
                    <a:pt x="12273" y="10800"/>
                  </a:cubicBezTo>
                  <a:moveTo>
                    <a:pt x="12273" y="6873"/>
                  </a:moveTo>
                  <a:lnTo>
                    <a:pt x="15218" y="6873"/>
                  </a:lnTo>
                  <a:cubicBezTo>
                    <a:pt x="15489" y="6873"/>
                    <a:pt x="15709" y="6653"/>
                    <a:pt x="15709" y="6382"/>
                  </a:cubicBezTo>
                  <a:cubicBezTo>
                    <a:pt x="15709" y="6111"/>
                    <a:pt x="15489" y="5891"/>
                    <a:pt x="15218" y="5891"/>
                  </a:cubicBezTo>
                  <a:lnTo>
                    <a:pt x="12273" y="5891"/>
                  </a:lnTo>
                  <a:cubicBezTo>
                    <a:pt x="12002" y="5891"/>
                    <a:pt x="11782" y="6111"/>
                    <a:pt x="11782" y="6382"/>
                  </a:cubicBezTo>
                  <a:cubicBezTo>
                    <a:pt x="11782" y="6653"/>
                    <a:pt x="12002" y="6873"/>
                    <a:pt x="12273" y="6873"/>
                  </a:cubicBezTo>
                  <a:moveTo>
                    <a:pt x="12273" y="8836"/>
                  </a:moveTo>
                  <a:lnTo>
                    <a:pt x="17182" y="8836"/>
                  </a:lnTo>
                  <a:cubicBezTo>
                    <a:pt x="17453" y="8836"/>
                    <a:pt x="17673" y="8617"/>
                    <a:pt x="17673" y="8345"/>
                  </a:cubicBezTo>
                  <a:cubicBezTo>
                    <a:pt x="17673" y="8075"/>
                    <a:pt x="17453" y="7855"/>
                    <a:pt x="17182" y="7855"/>
                  </a:cubicBezTo>
                  <a:lnTo>
                    <a:pt x="12273" y="7855"/>
                  </a:lnTo>
                  <a:cubicBezTo>
                    <a:pt x="12002" y="7855"/>
                    <a:pt x="11782" y="8075"/>
                    <a:pt x="11782" y="8345"/>
                  </a:cubicBezTo>
                  <a:cubicBezTo>
                    <a:pt x="11782" y="8617"/>
                    <a:pt x="12002" y="8836"/>
                    <a:pt x="12273" y="88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7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Rubik" pitchFamily="2" charset="-79"/>
                <a:ea typeface="Lato" panose="020F0502020204030203" pitchFamily="34" charset="0"/>
                <a:cs typeface="Rubik" pitchFamily="2" charset="-79"/>
              </a:endParaRPr>
            </a:p>
          </p:txBody>
        </p:sp>
        <p:sp>
          <p:nvSpPr>
            <p:cNvPr id="133" name="Shape 2556">
              <a:extLst>
                <a:ext uri="{FF2B5EF4-FFF2-40B4-BE49-F238E27FC236}">
                  <a16:creationId xmlns:a16="http://schemas.microsoft.com/office/drawing/2014/main" id="{98E1EF2D-5748-2F4B-A7A2-666442C26676}"/>
                </a:ext>
              </a:extLst>
            </p:cNvPr>
            <p:cNvSpPr/>
            <p:nvPr/>
          </p:nvSpPr>
          <p:spPr>
            <a:xfrm>
              <a:off x="21246716" y="10550290"/>
              <a:ext cx="816906" cy="816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1874" y="5396"/>
                  </a:moveTo>
                  <a:cubicBezTo>
                    <a:pt x="11493" y="5396"/>
                    <a:pt x="11166" y="5519"/>
                    <a:pt x="10894" y="5766"/>
                  </a:cubicBezTo>
                  <a:cubicBezTo>
                    <a:pt x="10621" y="6013"/>
                    <a:pt x="10484" y="6310"/>
                    <a:pt x="10484" y="6658"/>
                  </a:cubicBezTo>
                  <a:cubicBezTo>
                    <a:pt x="10484" y="7005"/>
                    <a:pt x="10621" y="7301"/>
                    <a:pt x="10894" y="7545"/>
                  </a:cubicBezTo>
                  <a:cubicBezTo>
                    <a:pt x="11166" y="7790"/>
                    <a:pt x="11493" y="7912"/>
                    <a:pt x="11874" y="7912"/>
                  </a:cubicBezTo>
                  <a:cubicBezTo>
                    <a:pt x="12255" y="7912"/>
                    <a:pt x="12581" y="7790"/>
                    <a:pt x="12852" y="7545"/>
                  </a:cubicBezTo>
                  <a:cubicBezTo>
                    <a:pt x="13122" y="7301"/>
                    <a:pt x="13257" y="7005"/>
                    <a:pt x="13257" y="6658"/>
                  </a:cubicBezTo>
                  <a:cubicBezTo>
                    <a:pt x="13257" y="6310"/>
                    <a:pt x="13122" y="6013"/>
                    <a:pt x="12852" y="5766"/>
                  </a:cubicBezTo>
                  <a:cubicBezTo>
                    <a:pt x="12581" y="5519"/>
                    <a:pt x="12255" y="5396"/>
                    <a:pt x="11874" y="5396"/>
                  </a:cubicBezTo>
                  <a:moveTo>
                    <a:pt x="12242" y="15228"/>
                  </a:moveTo>
                  <a:cubicBezTo>
                    <a:pt x="11942" y="15228"/>
                    <a:pt x="11730" y="15180"/>
                    <a:pt x="11608" y="15083"/>
                  </a:cubicBezTo>
                  <a:cubicBezTo>
                    <a:pt x="11486" y="14987"/>
                    <a:pt x="11425" y="14807"/>
                    <a:pt x="11425" y="14542"/>
                  </a:cubicBezTo>
                  <a:cubicBezTo>
                    <a:pt x="11425" y="14436"/>
                    <a:pt x="11444" y="14281"/>
                    <a:pt x="11482" y="14076"/>
                  </a:cubicBezTo>
                  <a:cubicBezTo>
                    <a:pt x="11519" y="13870"/>
                    <a:pt x="11562" y="13687"/>
                    <a:pt x="11609" y="13527"/>
                  </a:cubicBezTo>
                  <a:lnTo>
                    <a:pt x="12189" y="11532"/>
                  </a:lnTo>
                  <a:cubicBezTo>
                    <a:pt x="12246" y="11349"/>
                    <a:pt x="12284" y="11148"/>
                    <a:pt x="12306" y="10929"/>
                  </a:cubicBezTo>
                  <a:cubicBezTo>
                    <a:pt x="12327" y="10709"/>
                    <a:pt x="12337" y="10557"/>
                    <a:pt x="12337" y="10469"/>
                  </a:cubicBezTo>
                  <a:cubicBezTo>
                    <a:pt x="12337" y="10049"/>
                    <a:pt x="12185" y="9707"/>
                    <a:pt x="11882" y="9444"/>
                  </a:cubicBezTo>
                  <a:cubicBezTo>
                    <a:pt x="11578" y="9182"/>
                    <a:pt x="11146" y="9050"/>
                    <a:pt x="10586" y="9050"/>
                  </a:cubicBezTo>
                  <a:cubicBezTo>
                    <a:pt x="10275" y="9050"/>
                    <a:pt x="9945" y="9104"/>
                    <a:pt x="9597" y="9211"/>
                  </a:cubicBezTo>
                  <a:cubicBezTo>
                    <a:pt x="9248" y="9319"/>
                    <a:pt x="8884" y="9448"/>
                    <a:pt x="8502" y="9599"/>
                  </a:cubicBezTo>
                  <a:lnTo>
                    <a:pt x="8347" y="10216"/>
                  </a:lnTo>
                  <a:cubicBezTo>
                    <a:pt x="8460" y="10175"/>
                    <a:pt x="8595" y="10131"/>
                    <a:pt x="8753" y="10085"/>
                  </a:cubicBezTo>
                  <a:cubicBezTo>
                    <a:pt x="8911" y="10040"/>
                    <a:pt x="9066" y="10017"/>
                    <a:pt x="9217" y="10017"/>
                  </a:cubicBezTo>
                  <a:cubicBezTo>
                    <a:pt x="9524" y="10017"/>
                    <a:pt x="9731" y="10068"/>
                    <a:pt x="9839" y="10168"/>
                  </a:cubicBezTo>
                  <a:cubicBezTo>
                    <a:pt x="9948" y="10269"/>
                    <a:pt x="10002" y="10447"/>
                    <a:pt x="10002" y="10703"/>
                  </a:cubicBezTo>
                  <a:cubicBezTo>
                    <a:pt x="10002" y="10844"/>
                    <a:pt x="9985" y="11001"/>
                    <a:pt x="9949" y="11172"/>
                  </a:cubicBezTo>
                  <a:cubicBezTo>
                    <a:pt x="9914" y="11343"/>
                    <a:pt x="9870" y="11526"/>
                    <a:pt x="9818" y="11717"/>
                  </a:cubicBezTo>
                  <a:lnTo>
                    <a:pt x="9235" y="13719"/>
                  </a:lnTo>
                  <a:cubicBezTo>
                    <a:pt x="9184" y="13929"/>
                    <a:pt x="9146" y="14118"/>
                    <a:pt x="9123" y="14285"/>
                  </a:cubicBezTo>
                  <a:cubicBezTo>
                    <a:pt x="9100" y="14451"/>
                    <a:pt x="9088" y="14615"/>
                    <a:pt x="9088" y="14775"/>
                  </a:cubicBezTo>
                  <a:cubicBezTo>
                    <a:pt x="9088" y="15186"/>
                    <a:pt x="9244" y="15526"/>
                    <a:pt x="9556" y="15793"/>
                  </a:cubicBezTo>
                  <a:cubicBezTo>
                    <a:pt x="9869" y="16060"/>
                    <a:pt x="10308" y="16194"/>
                    <a:pt x="10872" y="16194"/>
                  </a:cubicBezTo>
                  <a:cubicBezTo>
                    <a:pt x="11239" y="16194"/>
                    <a:pt x="11561" y="16147"/>
                    <a:pt x="11839" y="16053"/>
                  </a:cubicBezTo>
                  <a:cubicBezTo>
                    <a:pt x="12117" y="15960"/>
                    <a:pt x="12488" y="15824"/>
                    <a:pt x="12954" y="15645"/>
                  </a:cubicBezTo>
                  <a:lnTo>
                    <a:pt x="13109" y="15028"/>
                  </a:lnTo>
                  <a:cubicBezTo>
                    <a:pt x="13029" y="15065"/>
                    <a:pt x="12900" y="15107"/>
                    <a:pt x="12721" y="15155"/>
                  </a:cubicBezTo>
                  <a:cubicBezTo>
                    <a:pt x="12543" y="15204"/>
                    <a:pt x="12383" y="15228"/>
                    <a:pt x="12242" y="1522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Rubik" pitchFamily="2" charset="-79"/>
                <a:cs typeface="Rubik" pitchFamily="2" charset="-79"/>
              </a:endParaRPr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970D4D66-8833-0A45-BADF-30CC5020B9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1995" y="12122520"/>
              <a:ext cx="0" cy="1469981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C8C1E50-44C8-E84B-9750-447B3BEC94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71736" y="12122520"/>
              <a:ext cx="0" cy="1469981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EAFD2AEF-639D-734C-B7CA-FB49021FF8A8}"/>
              </a:ext>
            </a:extLst>
          </p:cNvPr>
          <p:cNvGrpSpPr/>
          <p:nvPr/>
        </p:nvGrpSpPr>
        <p:grpSpPr>
          <a:xfrm>
            <a:off x="1472835" y="6177743"/>
            <a:ext cx="6965758" cy="2397085"/>
            <a:chOff x="1805506" y="5902036"/>
            <a:chExt cx="19568160" cy="6733875"/>
          </a:xfrm>
        </p:grpSpPr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E6EC91E5-9720-D848-97DA-66B6BFB7A40C}"/>
                </a:ext>
              </a:extLst>
            </p:cNvPr>
            <p:cNvGrpSpPr/>
            <p:nvPr/>
          </p:nvGrpSpPr>
          <p:grpSpPr>
            <a:xfrm>
              <a:off x="1805506" y="5902036"/>
              <a:ext cx="19568160" cy="2340864"/>
              <a:chOff x="2084832" y="3621024"/>
              <a:chExt cx="26627328" cy="2340864"/>
            </a:xfrm>
          </p:grpSpPr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367B3A67-DD4B-E64E-99EF-07386A5AF300}"/>
                  </a:ext>
                </a:extLst>
              </p:cNvPr>
              <p:cNvSpPr/>
              <p:nvPr/>
            </p:nvSpPr>
            <p:spPr>
              <a:xfrm>
                <a:off x="2084832" y="3621024"/>
                <a:ext cx="6656832" cy="234086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4A6BAB9B-8CE3-4741-B233-4E4CD0E1F1AA}"/>
                  </a:ext>
                </a:extLst>
              </p:cNvPr>
              <p:cNvSpPr/>
              <p:nvPr/>
            </p:nvSpPr>
            <p:spPr>
              <a:xfrm>
                <a:off x="8741664" y="3621024"/>
                <a:ext cx="6656832" cy="234086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C8EBA599-4F20-CA46-B1E3-9453044B2324}"/>
                  </a:ext>
                </a:extLst>
              </p:cNvPr>
              <p:cNvSpPr/>
              <p:nvPr/>
            </p:nvSpPr>
            <p:spPr>
              <a:xfrm>
                <a:off x="15398496" y="3621024"/>
                <a:ext cx="6656832" cy="234086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633954AB-E72F-6D44-B423-416E08B46E1A}"/>
                  </a:ext>
                </a:extLst>
              </p:cNvPr>
              <p:cNvSpPr/>
              <p:nvPr/>
            </p:nvSpPr>
            <p:spPr>
              <a:xfrm>
                <a:off x="22055328" y="3621024"/>
                <a:ext cx="6656832" cy="234086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FBCF9E76-3FAB-ED41-8A60-4E2F17961852}"/>
                </a:ext>
              </a:extLst>
            </p:cNvPr>
            <p:cNvGrpSpPr/>
            <p:nvPr/>
          </p:nvGrpSpPr>
          <p:grpSpPr>
            <a:xfrm rot="10800000">
              <a:off x="9127692" y="8698613"/>
              <a:ext cx="9983291" cy="1434764"/>
              <a:chOff x="9264455" y="7637930"/>
              <a:chExt cx="9983291" cy="2359563"/>
            </a:xfrm>
          </p:grpSpPr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85015C8A-56BF-6E48-A99C-211BCF122F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47746" y="7637930"/>
                <a:ext cx="0" cy="2359563"/>
              </a:xfrm>
              <a:prstGeom prst="line">
                <a:avLst/>
              </a:prstGeom>
              <a:ln w="28575" cmpd="sng">
                <a:solidFill>
                  <a:schemeClr val="bg1">
                    <a:lumMod val="75000"/>
                  </a:schemeClr>
                </a:solidFill>
                <a:tailEnd type="oval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73401867-1B6F-2D49-A05A-C192BA9E66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64455" y="7637930"/>
                <a:ext cx="0" cy="2359563"/>
              </a:xfrm>
              <a:prstGeom prst="line">
                <a:avLst/>
              </a:prstGeom>
              <a:ln w="28575" cmpd="sng">
                <a:solidFill>
                  <a:schemeClr val="bg1">
                    <a:lumMod val="75000"/>
                  </a:schemeClr>
                </a:solidFill>
                <a:tailEnd type="oval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B273EC19-F291-9242-AB36-0682440699C7}"/>
                </a:ext>
              </a:extLst>
            </p:cNvPr>
            <p:cNvGrpSpPr/>
            <p:nvPr/>
          </p:nvGrpSpPr>
          <p:grpSpPr>
            <a:xfrm>
              <a:off x="4272595" y="8698612"/>
              <a:ext cx="9763010" cy="2598769"/>
              <a:chOff x="4871832" y="6454176"/>
              <a:chExt cx="9763010" cy="3276980"/>
            </a:xfrm>
          </p:grpSpPr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70F95A46-FF96-294C-8B01-57811C5AEF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634842" y="6454176"/>
                <a:ext cx="0" cy="2965397"/>
              </a:xfrm>
              <a:prstGeom prst="line">
                <a:avLst/>
              </a:prstGeom>
              <a:ln w="28575" cmpd="sng">
                <a:solidFill>
                  <a:schemeClr val="bg1">
                    <a:lumMod val="75000"/>
                  </a:schemeClr>
                </a:solidFill>
                <a:tailEnd type="oval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72FF1AFD-6453-564C-A844-A19A109033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71832" y="6486734"/>
                <a:ext cx="0" cy="3244422"/>
              </a:xfrm>
              <a:prstGeom prst="line">
                <a:avLst/>
              </a:prstGeom>
              <a:ln w="28575" cmpd="sng">
                <a:solidFill>
                  <a:schemeClr val="bg1">
                    <a:lumMod val="75000"/>
                  </a:schemeClr>
                </a:solidFill>
                <a:tailEnd type="oval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2EA2A609-038E-384B-86A8-06091175D2FB}"/>
                </a:ext>
              </a:extLst>
            </p:cNvPr>
            <p:cNvGrpSpPr/>
            <p:nvPr/>
          </p:nvGrpSpPr>
          <p:grpSpPr>
            <a:xfrm>
              <a:off x="3398106" y="10886207"/>
              <a:ext cx="1749250" cy="1749704"/>
              <a:chOff x="3997343" y="9854203"/>
              <a:chExt cx="1749250" cy="1749704"/>
            </a:xfrm>
          </p:grpSpPr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6C611A67-4EA0-1D46-908B-9672375DA053}"/>
                  </a:ext>
                </a:extLst>
              </p:cNvPr>
              <p:cNvSpPr/>
              <p:nvPr/>
            </p:nvSpPr>
            <p:spPr>
              <a:xfrm>
                <a:off x="3997343" y="9854203"/>
                <a:ext cx="1749250" cy="1749704"/>
              </a:xfrm>
              <a:prstGeom prst="ellipse">
                <a:avLst/>
              </a:prstGeom>
              <a:solidFill>
                <a:schemeClr val="accent1"/>
              </a:solidFill>
              <a:ln w="5715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52" tIns="121926" rIns="243852" bIns="121926" rtlCol="0" anchor="ctr"/>
              <a:lstStyle/>
              <a:p>
                <a:pPr algn="ctr"/>
                <a:endParaRPr lang="en-US" dirty="0">
                  <a:latin typeface="Rubik" pitchFamily="2" charset="-79"/>
                </a:endParaRPr>
              </a:p>
            </p:txBody>
          </p:sp>
          <p:sp>
            <p:nvSpPr>
              <p:cNvPr id="174" name="Shape 2624">
                <a:extLst>
                  <a:ext uri="{FF2B5EF4-FFF2-40B4-BE49-F238E27FC236}">
                    <a16:creationId xmlns:a16="http://schemas.microsoft.com/office/drawing/2014/main" id="{3420D0B8-F61E-4B4B-AF1A-82926F2B5055}"/>
                  </a:ext>
                </a:extLst>
              </p:cNvPr>
              <p:cNvSpPr/>
              <p:nvPr/>
            </p:nvSpPr>
            <p:spPr>
              <a:xfrm>
                <a:off x="4417195" y="10206944"/>
                <a:ext cx="909272" cy="9092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2" y="6873"/>
                    </a:moveTo>
                    <a:lnTo>
                      <a:pt x="20618" y="6873"/>
                    </a:lnTo>
                    <a:lnTo>
                      <a:pt x="20618" y="7855"/>
                    </a:lnTo>
                    <a:lnTo>
                      <a:pt x="982" y="7855"/>
                    </a:lnTo>
                    <a:cubicBezTo>
                      <a:pt x="982" y="7855"/>
                      <a:pt x="982" y="6873"/>
                      <a:pt x="982" y="6873"/>
                    </a:cubicBezTo>
                    <a:close/>
                    <a:moveTo>
                      <a:pt x="16691" y="8836"/>
                    </a:moveTo>
                    <a:lnTo>
                      <a:pt x="18655" y="8836"/>
                    </a:lnTo>
                    <a:lnTo>
                      <a:pt x="18655" y="17673"/>
                    </a:lnTo>
                    <a:lnTo>
                      <a:pt x="16691" y="17673"/>
                    </a:lnTo>
                    <a:cubicBezTo>
                      <a:pt x="16691" y="17673"/>
                      <a:pt x="16691" y="8836"/>
                      <a:pt x="16691" y="8836"/>
                    </a:cubicBezTo>
                    <a:close/>
                    <a:moveTo>
                      <a:pt x="13745" y="8836"/>
                    </a:moveTo>
                    <a:lnTo>
                      <a:pt x="15709" y="8836"/>
                    </a:lnTo>
                    <a:lnTo>
                      <a:pt x="15709" y="17673"/>
                    </a:lnTo>
                    <a:lnTo>
                      <a:pt x="13745" y="17673"/>
                    </a:lnTo>
                    <a:cubicBezTo>
                      <a:pt x="13745" y="17673"/>
                      <a:pt x="13745" y="8836"/>
                      <a:pt x="13745" y="8836"/>
                    </a:cubicBezTo>
                    <a:close/>
                    <a:moveTo>
                      <a:pt x="8836" y="8836"/>
                    </a:moveTo>
                    <a:lnTo>
                      <a:pt x="12764" y="8836"/>
                    </a:lnTo>
                    <a:lnTo>
                      <a:pt x="12764" y="17673"/>
                    </a:lnTo>
                    <a:lnTo>
                      <a:pt x="8836" y="17673"/>
                    </a:lnTo>
                    <a:cubicBezTo>
                      <a:pt x="8836" y="17673"/>
                      <a:pt x="8836" y="8836"/>
                      <a:pt x="8836" y="8836"/>
                    </a:cubicBezTo>
                    <a:close/>
                    <a:moveTo>
                      <a:pt x="5891" y="8836"/>
                    </a:moveTo>
                    <a:lnTo>
                      <a:pt x="7855" y="8836"/>
                    </a:lnTo>
                    <a:lnTo>
                      <a:pt x="7855" y="17673"/>
                    </a:lnTo>
                    <a:lnTo>
                      <a:pt x="5891" y="17673"/>
                    </a:lnTo>
                    <a:cubicBezTo>
                      <a:pt x="5891" y="17673"/>
                      <a:pt x="5891" y="8836"/>
                      <a:pt x="5891" y="8836"/>
                    </a:cubicBezTo>
                    <a:close/>
                    <a:moveTo>
                      <a:pt x="2945" y="8836"/>
                    </a:moveTo>
                    <a:lnTo>
                      <a:pt x="4909" y="8836"/>
                    </a:lnTo>
                    <a:lnTo>
                      <a:pt x="4909" y="17673"/>
                    </a:lnTo>
                    <a:lnTo>
                      <a:pt x="2945" y="17673"/>
                    </a:lnTo>
                    <a:cubicBezTo>
                      <a:pt x="2945" y="17673"/>
                      <a:pt x="2945" y="8836"/>
                      <a:pt x="2945" y="8836"/>
                    </a:cubicBezTo>
                    <a:close/>
                    <a:moveTo>
                      <a:pt x="19773" y="18655"/>
                    </a:moveTo>
                    <a:lnTo>
                      <a:pt x="20428" y="20618"/>
                    </a:lnTo>
                    <a:lnTo>
                      <a:pt x="1172" y="20618"/>
                    </a:lnTo>
                    <a:lnTo>
                      <a:pt x="1827" y="18655"/>
                    </a:lnTo>
                    <a:cubicBezTo>
                      <a:pt x="1827" y="18655"/>
                      <a:pt x="19773" y="18655"/>
                      <a:pt x="19773" y="18655"/>
                    </a:cubicBezTo>
                    <a:close/>
                    <a:moveTo>
                      <a:pt x="10800" y="1056"/>
                    </a:moveTo>
                    <a:lnTo>
                      <a:pt x="19261" y="5891"/>
                    </a:lnTo>
                    <a:lnTo>
                      <a:pt x="2339" y="5891"/>
                    </a:lnTo>
                    <a:cubicBezTo>
                      <a:pt x="2339" y="5891"/>
                      <a:pt x="10800" y="1056"/>
                      <a:pt x="10800" y="1056"/>
                    </a:cubicBezTo>
                    <a:close/>
                    <a:moveTo>
                      <a:pt x="21109" y="8836"/>
                    </a:moveTo>
                    <a:cubicBezTo>
                      <a:pt x="21380" y="8836"/>
                      <a:pt x="21600" y="8617"/>
                      <a:pt x="21600" y="8345"/>
                    </a:cubicBezTo>
                    <a:lnTo>
                      <a:pt x="21600" y="6382"/>
                    </a:lnTo>
                    <a:cubicBezTo>
                      <a:pt x="21600" y="6200"/>
                      <a:pt x="21496" y="6047"/>
                      <a:pt x="21349" y="5963"/>
                    </a:cubicBezTo>
                    <a:lnTo>
                      <a:pt x="21353" y="5956"/>
                    </a:lnTo>
                    <a:lnTo>
                      <a:pt x="11044" y="65"/>
                    </a:lnTo>
                    <a:lnTo>
                      <a:pt x="11040" y="72"/>
                    </a:lnTo>
                    <a:cubicBezTo>
                      <a:pt x="10968" y="30"/>
                      <a:pt x="10889" y="0"/>
                      <a:pt x="10800" y="0"/>
                    </a:cubicBezTo>
                    <a:cubicBezTo>
                      <a:pt x="10711" y="0"/>
                      <a:pt x="10632" y="30"/>
                      <a:pt x="10560" y="72"/>
                    </a:cubicBezTo>
                    <a:lnTo>
                      <a:pt x="10556" y="65"/>
                    </a:lnTo>
                    <a:lnTo>
                      <a:pt x="247" y="5956"/>
                    </a:lnTo>
                    <a:lnTo>
                      <a:pt x="251" y="5963"/>
                    </a:lnTo>
                    <a:cubicBezTo>
                      <a:pt x="104" y="6047"/>
                      <a:pt x="0" y="6200"/>
                      <a:pt x="0" y="6382"/>
                    </a:cubicBezTo>
                    <a:lnTo>
                      <a:pt x="0" y="8345"/>
                    </a:lnTo>
                    <a:cubicBezTo>
                      <a:pt x="0" y="8617"/>
                      <a:pt x="220" y="8836"/>
                      <a:pt x="491" y="8836"/>
                    </a:cubicBezTo>
                    <a:lnTo>
                      <a:pt x="1964" y="8836"/>
                    </a:lnTo>
                    <a:lnTo>
                      <a:pt x="1964" y="17673"/>
                    </a:lnTo>
                    <a:lnTo>
                      <a:pt x="1473" y="17673"/>
                    </a:lnTo>
                    <a:cubicBezTo>
                      <a:pt x="1256" y="17673"/>
                      <a:pt x="1078" y="17816"/>
                      <a:pt x="1013" y="18010"/>
                    </a:cubicBezTo>
                    <a:lnTo>
                      <a:pt x="1007" y="18009"/>
                    </a:lnTo>
                    <a:lnTo>
                      <a:pt x="25" y="20954"/>
                    </a:lnTo>
                    <a:lnTo>
                      <a:pt x="31" y="20955"/>
                    </a:lnTo>
                    <a:cubicBezTo>
                      <a:pt x="14" y="21005"/>
                      <a:pt x="0" y="21055"/>
                      <a:pt x="0" y="21109"/>
                    </a:cubicBezTo>
                    <a:cubicBezTo>
                      <a:pt x="0" y="21381"/>
                      <a:pt x="220" y="21600"/>
                      <a:pt x="491" y="21600"/>
                    </a:cubicBezTo>
                    <a:lnTo>
                      <a:pt x="21109" y="21600"/>
                    </a:lnTo>
                    <a:cubicBezTo>
                      <a:pt x="21380" y="21600"/>
                      <a:pt x="21600" y="21381"/>
                      <a:pt x="21600" y="21109"/>
                    </a:cubicBezTo>
                    <a:cubicBezTo>
                      <a:pt x="21600" y="21055"/>
                      <a:pt x="21586" y="21005"/>
                      <a:pt x="21569" y="20955"/>
                    </a:cubicBezTo>
                    <a:lnTo>
                      <a:pt x="21575" y="20954"/>
                    </a:lnTo>
                    <a:lnTo>
                      <a:pt x="20593" y="18009"/>
                    </a:lnTo>
                    <a:lnTo>
                      <a:pt x="20587" y="18010"/>
                    </a:lnTo>
                    <a:cubicBezTo>
                      <a:pt x="20522" y="17816"/>
                      <a:pt x="20344" y="17673"/>
                      <a:pt x="20127" y="17673"/>
                    </a:cubicBezTo>
                    <a:lnTo>
                      <a:pt x="19636" y="17673"/>
                    </a:lnTo>
                    <a:lnTo>
                      <a:pt x="19636" y="8836"/>
                    </a:lnTo>
                    <a:cubicBezTo>
                      <a:pt x="19636" y="8836"/>
                      <a:pt x="21109" y="8836"/>
                      <a:pt x="21109" y="8836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 dirty="0">
                  <a:latin typeface="Rubik" pitchFamily="2" charset="-79"/>
                  <a:ea typeface="Roboto Light" panose="02000000000000000000" pitchFamily="2" charset="0"/>
                  <a:cs typeface="Rubik" pitchFamily="2" charset="-79"/>
                </a:endParaRP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B0BCB722-6219-E847-8D1B-EA446744F6AE}"/>
                </a:ext>
              </a:extLst>
            </p:cNvPr>
            <p:cNvGrpSpPr/>
            <p:nvPr/>
          </p:nvGrpSpPr>
          <p:grpSpPr>
            <a:xfrm>
              <a:off x="8253068" y="9792410"/>
              <a:ext cx="1749250" cy="1749704"/>
              <a:chOff x="6987069" y="17904164"/>
              <a:chExt cx="1749250" cy="1749704"/>
            </a:xfrm>
          </p:grpSpPr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4DDD6447-4AFF-BF40-A5AF-780F054C3B03}"/>
                  </a:ext>
                </a:extLst>
              </p:cNvPr>
              <p:cNvSpPr/>
              <p:nvPr/>
            </p:nvSpPr>
            <p:spPr>
              <a:xfrm>
                <a:off x="6987069" y="17904164"/>
                <a:ext cx="1749250" cy="1749704"/>
              </a:xfrm>
              <a:prstGeom prst="ellipse">
                <a:avLst/>
              </a:prstGeom>
              <a:solidFill>
                <a:schemeClr val="accent2"/>
              </a:solidFill>
              <a:ln w="5715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52" tIns="121926" rIns="243852" bIns="121926" rtlCol="0" anchor="ctr"/>
              <a:lstStyle/>
              <a:p>
                <a:pPr algn="ctr"/>
                <a:endParaRPr lang="en-US" dirty="0">
                  <a:latin typeface="Rubik" pitchFamily="2" charset="-79"/>
                </a:endParaRPr>
              </a:p>
            </p:txBody>
          </p:sp>
          <p:sp>
            <p:nvSpPr>
              <p:cNvPr id="177" name="Shape 2546">
                <a:extLst>
                  <a:ext uri="{FF2B5EF4-FFF2-40B4-BE49-F238E27FC236}">
                    <a16:creationId xmlns:a16="http://schemas.microsoft.com/office/drawing/2014/main" id="{45D84E8B-7C48-C243-902F-F7E3DD92AB12}"/>
                  </a:ext>
                </a:extLst>
              </p:cNvPr>
              <p:cNvSpPr/>
              <p:nvPr/>
            </p:nvSpPr>
            <p:spPr>
              <a:xfrm>
                <a:off x="7406923" y="18407043"/>
                <a:ext cx="909266" cy="7439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18" y="20400"/>
                    </a:moveTo>
                    <a:lnTo>
                      <a:pt x="18655" y="20400"/>
                    </a:lnTo>
                    <a:lnTo>
                      <a:pt x="18655" y="1200"/>
                    </a:lnTo>
                    <a:lnTo>
                      <a:pt x="20618" y="1200"/>
                    </a:lnTo>
                    <a:cubicBezTo>
                      <a:pt x="20618" y="1200"/>
                      <a:pt x="20618" y="20400"/>
                      <a:pt x="20618" y="20400"/>
                    </a:cubicBezTo>
                    <a:close/>
                    <a:moveTo>
                      <a:pt x="21109" y="0"/>
                    </a:moveTo>
                    <a:lnTo>
                      <a:pt x="18164" y="0"/>
                    </a:lnTo>
                    <a:cubicBezTo>
                      <a:pt x="17893" y="0"/>
                      <a:pt x="17673" y="269"/>
                      <a:pt x="17673" y="600"/>
                    </a:cubicBezTo>
                    <a:lnTo>
                      <a:pt x="17673" y="21000"/>
                    </a:lnTo>
                    <a:cubicBezTo>
                      <a:pt x="17673" y="21332"/>
                      <a:pt x="17893" y="21600"/>
                      <a:pt x="18164" y="21600"/>
                    </a:cubicBezTo>
                    <a:lnTo>
                      <a:pt x="21109" y="21600"/>
                    </a:lnTo>
                    <a:cubicBezTo>
                      <a:pt x="21380" y="21600"/>
                      <a:pt x="21600" y="21332"/>
                      <a:pt x="21600" y="21000"/>
                    </a:cubicBezTo>
                    <a:lnTo>
                      <a:pt x="21600" y="600"/>
                    </a:lnTo>
                    <a:cubicBezTo>
                      <a:pt x="21600" y="269"/>
                      <a:pt x="21380" y="0"/>
                      <a:pt x="21109" y="0"/>
                    </a:cubicBezTo>
                    <a:moveTo>
                      <a:pt x="8836" y="20400"/>
                    </a:moveTo>
                    <a:lnTo>
                      <a:pt x="6873" y="20400"/>
                    </a:lnTo>
                    <a:lnTo>
                      <a:pt x="6873" y="3600"/>
                    </a:lnTo>
                    <a:lnTo>
                      <a:pt x="8836" y="3600"/>
                    </a:lnTo>
                    <a:cubicBezTo>
                      <a:pt x="8836" y="3600"/>
                      <a:pt x="8836" y="20400"/>
                      <a:pt x="8836" y="20400"/>
                    </a:cubicBezTo>
                    <a:close/>
                    <a:moveTo>
                      <a:pt x="9327" y="2400"/>
                    </a:moveTo>
                    <a:lnTo>
                      <a:pt x="6382" y="2400"/>
                    </a:lnTo>
                    <a:cubicBezTo>
                      <a:pt x="6111" y="2400"/>
                      <a:pt x="5891" y="2669"/>
                      <a:pt x="5891" y="3000"/>
                    </a:cubicBezTo>
                    <a:lnTo>
                      <a:pt x="5891" y="21000"/>
                    </a:lnTo>
                    <a:cubicBezTo>
                      <a:pt x="5891" y="21332"/>
                      <a:pt x="6111" y="21600"/>
                      <a:pt x="6382" y="21600"/>
                    </a:cubicBezTo>
                    <a:lnTo>
                      <a:pt x="9327" y="21600"/>
                    </a:lnTo>
                    <a:cubicBezTo>
                      <a:pt x="9598" y="21600"/>
                      <a:pt x="9818" y="21332"/>
                      <a:pt x="9818" y="21000"/>
                    </a:cubicBezTo>
                    <a:lnTo>
                      <a:pt x="9818" y="3000"/>
                    </a:lnTo>
                    <a:cubicBezTo>
                      <a:pt x="9818" y="2669"/>
                      <a:pt x="9598" y="2400"/>
                      <a:pt x="9327" y="2400"/>
                    </a:cubicBezTo>
                    <a:moveTo>
                      <a:pt x="14727" y="20400"/>
                    </a:moveTo>
                    <a:lnTo>
                      <a:pt x="12764" y="20400"/>
                    </a:lnTo>
                    <a:lnTo>
                      <a:pt x="12764" y="10800"/>
                    </a:lnTo>
                    <a:lnTo>
                      <a:pt x="14727" y="10800"/>
                    </a:lnTo>
                    <a:cubicBezTo>
                      <a:pt x="14727" y="10800"/>
                      <a:pt x="14727" y="20400"/>
                      <a:pt x="14727" y="20400"/>
                    </a:cubicBezTo>
                    <a:close/>
                    <a:moveTo>
                      <a:pt x="15218" y="9600"/>
                    </a:moveTo>
                    <a:lnTo>
                      <a:pt x="12273" y="9600"/>
                    </a:lnTo>
                    <a:cubicBezTo>
                      <a:pt x="12002" y="9600"/>
                      <a:pt x="11782" y="9869"/>
                      <a:pt x="11782" y="10200"/>
                    </a:cubicBezTo>
                    <a:lnTo>
                      <a:pt x="11782" y="21000"/>
                    </a:lnTo>
                    <a:cubicBezTo>
                      <a:pt x="11782" y="21332"/>
                      <a:pt x="12002" y="21600"/>
                      <a:pt x="12273" y="21600"/>
                    </a:cubicBezTo>
                    <a:lnTo>
                      <a:pt x="15218" y="21600"/>
                    </a:lnTo>
                    <a:cubicBezTo>
                      <a:pt x="15489" y="21600"/>
                      <a:pt x="15709" y="21332"/>
                      <a:pt x="15709" y="21000"/>
                    </a:cubicBezTo>
                    <a:lnTo>
                      <a:pt x="15709" y="10200"/>
                    </a:lnTo>
                    <a:cubicBezTo>
                      <a:pt x="15709" y="9869"/>
                      <a:pt x="15489" y="9600"/>
                      <a:pt x="15218" y="9600"/>
                    </a:cubicBezTo>
                    <a:moveTo>
                      <a:pt x="2945" y="20400"/>
                    </a:moveTo>
                    <a:lnTo>
                      <a:pt x="982" y="20400"/>
                    </a:lnTo>
                    <a:lnTo>
                      <a:pt x="982" y="14400"/>
                    </a:lnTo>
                    <a:lnTo>
                      <a:pt x="2945" y="14400"/>
                    </a:lnTo>
                    <a:cubicBezTo>
                      <a:pt x="2945" y="14400"/>
                      <a:pt x="2945" y="20400"/>
                      <a:pt x="2945" y="20400"/>
                    </a:cubicBezTo>
                    <a:close/>
                    <a:moveTo>
                      <a:pt x="3436" y="13200"/>
                    </a:moveTo>
                    <a:lnTo>
                      <a:pt x="491" y="13200"/>
                    </a:lnTo>
                    <a:cubicBezTo>
                      <a:pt x="220" y="13200"/>
                      <a:pt x="0" y="13469"/>
                      <a:pt x="0" y="13800"/>
                    </a:cubicBezTo>
                    <a:lnTo>
                      <a:pt x="0" y="21000"/>
                    </a:lnTo>
                    <a:cubicBezTo>
                      <a:pt x="0" y="21332"/>
                      <a:pt x="220" y="21600"/>
                      <a:pt x="491" y="21600"/>
                    </a:cubicBezTo>
                    <a:lnTo>
                      <a:pt x="3436" y="21600"/>
                    </a:lnTo>
                    <a:cubicBezTo>
                      <a:pt x="3707" y="21600"/>
                      <a:pt x="3927" y="21332"/>
                      <a:pt x="3927" y="21000"/>
                    </a:cubicBezTo>
                    <a:lnTo>
                      <a:pt x="3927" y="13800"/>
                    </a:lnTo>
                    <a:cubicBezTo>
                      <a:pt x="3927" y="13469"/>
                      <a:pt x="3707" y="13200"/>
                      <a:pt x="3436" y="13200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 dirty="0">
                  <a:latin typeface="Rubik" pitchFamily="2" charset="-79"/>
                  <a:ea typeface="Roboto Light" panose="02000000000000000000" pitchFamily="2" charset="0"/>
                  <a:cs typeface="Rubik" pitchFamily="2" charset="-79"/>
                </a:endParaRPr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93070E60-F28E-D44C-B1E4-F307D3D11BE3}"/>
                </a:ext>
              </a:extLst>
            </p:cNvPr>
            <p:cNvGrpSpPr/>
            <p:nvPr/>
          </p:nvGrpSpPr>
          <p:grpSpPr>
            <a:xfrm>
              <a:off x="13160980" y="10886207"/>
              <a:ext cx="1749250" cy="1749704"/>
              <a:chOff x="15423281" y="8794799"/>
              <a:chExt cx="1749250" cy="1749704"/>
            </a:xfrm>
          </p:grpSpPr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54D94EBC-F4F7-8945-BC1A-04E32B8D872A}"/>
                  </a:ext>
                </a:extLst>
              </p:cNvPr>
              <p:cNvSpPr/>
              <p:nvPr/>
            </p:nvSpPr>
            <p:spPr>
              <a:xfrm>
                <a:off x="15423281" y="8794799"/>
                <a:ext cx="1749250" cy="1749704"/>
              </a:xfrm>
              <a:prstGeom prst="ellipse">
                <a:avLst/>
              </a:prstGeom>
              <a:solidFill>
                <a:schemeClr val="accent3"/>
              </a:solidFill>
              <a:ln w="5715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52" tIns="121926" rIns="243852" bIns="121926" rtlCol="0" anchor="ctr"/>
              <a:lstStyle/>
              <a:p>
                <a:pPr algn="ctr"/>
                <a:endParaRPr lang="en-US" dirty="0">
                  <a:latin typeface="Rubik" pitchFamily="2" charset="-79"/>
                </a:endParaRPr>
              </a:p>
            </p:txBody>
          </p:sp>
          <p:sp>
            <p:nvSpPr>
              <p:cNvPr id="180" name="Shape 2772">
                <a:extLst>
                  <a:ext uri="{FF2B5EF4-FFF2-40B4-BE49-F238E27FC236}">
                    <a16:creationId xmlns:a16="http://schemas.microsoft.com/office/drawing/2014/main" id="{E6FD5DBC-AEE3-8E48-BF2F-EA524E9412D7}"/>
                  </a:ext>
                </a:extLst>
              </p:cNvPr>
              <p:cNvSpPr/>
              <p:nvPr/>
            </p:nvSpPr>
            <p:spPr>
              <a:xfrm>
                <a:off x="15843273" y="9276524"/>
                <a:ext cx="909265" cy="9092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18" y="2945"/>
                    </a:moveTo>
                    <a:lnTo>
                      <a:pt x="982" y="2945"/>
                    </a:lnTo>
                    <a:lnTo>
                      <a:pt x="982" y="1964"/>
                    </a:lnTo>
                    <a:lnTo>
                      <a:pt x="20618" y="1964"/>
                    </a:lnTo>
                    <a:cubicBezTo>
                      <a:pt x="20618" y="1964"/>
                      <a:pt x="20618" y="2945"/>
                      <a:pt x="20618" y="2945"/>
                    </a:cubicBezTo>
                    <a:close/>
                    <a:moveTo>
                      <a:pt x="19636" y="15709"/>
                    </a:moveTo>
                    <a:lnTo>
                      <a:pt x="1964" y="15709"/>
                    </a:lnTo>
                    <a:lnTo>
                      <a:pt x="1964" y="3927"/>
                    </a:lnTo>
                    <a:lnTo>
                      <a:pt x="19636" y="3927"/>
                    </a:lnTo>
                    <a:cubicBezTo>
                      <a:pt x="19636" y="3927"/>
                      <a:pt x="19636" y="15709"/>
                      <a:pt x="19636" y="15709"/>
                    </a:cubicBezTo>
                    <a:close/>
                    <a:moveTo>
                      <a:pt x="20618" y="982"/>
                    </a:moveTo>
                    <a:lnTo>
                      <a:pt x="11782" y="982"/>
                    </a:lnTo>
                    <a:cubicBezTo>
                      <a:pt x="11782" y="440"/>
                      <a:pt x="11342" y="0"/>
                      <a:pt x="10800" y="0"/>
                    </a:cubicBezTo>
                    <a:cubicBezTo>
                      <a:pt x="10258" y="0"/>
                      <a:pt x="9818" y="440"/>
                      <a:pt x="9818" y="982"/>
                    </a:cubicBezTo>
                    <a:lnTo>
                      <a:pt x="982" y="982"/>
                    </a:lnTo>
                    <a:cubicBezTo>
                      <a:pt x="440" y="982"/>
                      <a:pt x="0" y="1422"/>
                      <a:pt x="0" y="1964"/>
                    </a:cubicBezTo>
                    <a:lnTo>
                      <a:pt x="0" y="2945"/>
                    </a:lnTo>
                    <a:cubicBezTo>
                      <a:pt x="0" y="3488"/>
                      <a:pt x="440" y="3927"/>
                      <a:pt x="982" y="3927"/>
                    </a:cubicBezTo>
                    <a:lnTo>
                      <a:pt x="982" y="15709"/>
                    </a:lnTo>
                    <a:cubicBezTo>
                      <a:pt x="982" y="16252"/>
                      <a:pt x="1422" y="16691"/>
                      <a:pt x="1964" y="16691"/>
                    </a:cubicBezTo>
                    <a:lnTo>
                      <a:pt x="10309" y="16691"/>
                    </a:lnTo>
                    <a:lnTo>
                      <a:pt x="10309" y="17960"/>
                    </a:lnTo>
                    <a:lnTo>
                      <a:pt x="7507" y="20762"/>
                    </a:lnTo>
                    <a:cubicBezTo>
                      <a:pt x="7419" y="20851"/>
                      <a:pt x="7364" y="20974"/>
                      <a:pt x="7364" y="21109"/>
                    </a:cubicBezTo>
                    <a:cubicBezTo>
                      <a:pt x="7364" y="21380"/>
                      <a:pt x="7584" y="21600"/>
                      <a:pt x="7855" y="21600"/>
                    </a:cubicBezTo>
                    <a:cubicBezTo>
                      <a:pt x="7990" y="21600"/>
                      <a:pt x="8113" y="21545"/>
                      <a:pt x="8202" y="21456"/>
                    </a:cubicBezTo>
                    <a:lnTo>
                      <a:pt x="10800" y="18858"/>
                    </a:lnTo>
                    <a:lnTo>
                      <a:pt x="13398" y="21456"/>
                    </a:lnTo>
                    <a:cubicBezTo>
                      <a:pt x="13487" y="21545"/>
                      <a:pt x="13610" y="21600"/>
                      <a:pt x="13745" y="21600"/>
                    </a:cubicBezTo>
                    <a:cubicBezTo>
                      <a:pt x="14016" y="21600"/>
                      <a:pt x="14236" y="21380"/>
                      <a:pt x="14236" y="21109"/>
                    </a:cubicBezTo>
                    <a:cubicBezTo>
                      <a:pt x="14236" y="20974"/>
                      <a:pt x="14181" y="20851"/>
                      <a:pt x="14093" y="20762"/>
                    </a:cubicBezTo>
                    <a:lnTo>
                      <a:pt x="11291" y="17960"/>
                    </a:lnTo>
                    <a:lnTo>
                      <a:pt x="11291" y="16691"/>
                    </a:lnTo>
                    <a:lnTo>
                      <a:pt x="19636" y="16691"/>
                    </a:lnTo>
                    <a:cubicBezTo>
                      <a:pt x="20178" y="16691"/>
                      <a:pt x="20618" y="16252"/>
                      <a:pt x="20618" y="15709"/>
                    </a:cubicBezTo>
                    <a:lnTo>
                      <a:pt x="20618" y="3927"/>
                    </a:lnTo>
                    <a:cubicBezTo>
                      <a:pt x="21160" y="3927"/>
                      <a:pt x="21600" y="3488"/>
                      <a:pt x="21600" y="2945"/>
                    </a:cubicBezTo>
                    <a:lnTo>
                      <a:pt x="21600" y="1964"/>
                    </a:lnTo>
                    <a:cubicBezTo>
                      <a:pt x="21600" y="1422"/>
                      <a:pt x="21160" y="982"/>
                      <a:pt x="20618" y="982"/>
                    </a:cubicBezTo>
                    <a:moveTo>
                      <a:pt x="12273" y="12764"/>
                    </a:moveTo>
                    <a:lnTo>
                      <a:pt x="17182" y="12764"/>
                    </a:lnTo>
                    <a:cubicBezTo>
                      <a:pt x="17453" y="12764"/>
                      <a:pt x="17673" y="12544"/>
                      <a:pt x="17673" y="12273"/>
                    </a:cubicBezTo>
                    <a:cubicBezTo>
                      <a:pt x="17673" y="12002"/>
                      <a:pt x="17453" y="11782"/>
                      <a:pt x="17182" y="11782"/>
                    </a:cubicBezTo>
                    <a:lnTo>
                      <a:pt x="12273" y="11782"/>
                    </a:lnTo>
                    <a:cubicBezTo>
                      <a:pt x="12002" y="11782"/>
                      <a:pt x="11782" y="12002"/>
                      <a:pt x="11782" y="12273"/>
                    </a:cubicBezTo>
                    <a:cubicBezTo>
                      <a:pt x="11782" y="12544"/>
                      <a:pt x="12002" y="12764"/>
                      <a:pt x="12273" y="12764"/>
                    </a:cubicBezTo>
                    <a:moveTo>
                      <a:pt x="4909" y="6873"/>
                    </a:moveTo>
                    <a:lnTo>
                      <a:pt x="8836" y="6873"/>
                    </a:lnTo>
                    <a:lnTo>
                      <a:pt x="8836" y="11782"/>
                    </a:lnTo>
                    <a:lnTo>
                      <a:pt x="4909" y="11782"/>
                    </a:lnTo>
                    <a:cubicBezTo>
                      <a:pt x="4909" y="11782"/>
                      <a:pt x="4909" y="6873"/>
                      <a:pt x="4909" y="6873"/>
                    </a:cubicBezTo>
                    <a:close/>
                    <a:moveTo>
                      <a:pt x="4909" y="12764"/>
                    </a:moveTo>
                    <a:lnTo>
                      <a:pt x="8836" y="12764"/>
                    </a:lnTo>
                    <a:cubicBezTo>
                      <a:pt x="9378" y="12764"/>
                      <a:pt x="9818" y="12325"/>
                      <a:pt x="9818" y="11782"/>
                    </a:cubicBezTo>
                    <a:lnTo>
                      <a:pt x="9818" y="6873"/>
                    </a:lnTo>
                    <a:cubicBezTo>
                      <a:pt x="9818" y="6331"/>
                      <a:pt x="9378" y="5891"/>
                      <a:pt x="8836" y="5891"/>
                    </a:cubicBezTo>
                    <a:lnTo>
                      <a:pt x="4909" y="5891"/>
                    </a:lnTo>
                    <a:cubicBezTo>
                      <a:pt x="4367" y="5891"/>
                      <a:pt x="3927" y="6331"/>
                      <a:pt x="3927" y="6873"/>
                    </a:cubicBezTo>
                    <a:lnTo>
                      <a:pt x="3927" y="11782"/>
                    </a:lnTo>
                    <a:cubicBezTo>
                      <a:pt x="3927" y="12325"/>
                      <a:pt x="4367" y="12764"/>
                      <a:pt x="4909" y="12764"/>
                    </a:cubicBezTo>
                    <a:moveTo>
                      <a:pt x="12273" y="10800"/>
                    </a:moveTo>
                    <a:lnTo>
                      <a:pt x="14236" y="10800"/>
                    </a:lnTo>
                    <a:cubicBezTo>
                      <a:pt x="14507" y="10800"/>
                      <a:pt x="14727" y="10580"/>
                      <a:pt x="14727" y="10309"/>
                    </a:cubicBezTo>
                    <a:cubicBezTo>
                      <a:pt x="14727" y="10038"/>
                      <a:pt x="14507" y="9818"/>
                      <a:pt x="14236" y="9818"/>
                    </a:cubicBezTo>
                    <a:lnTo>
                      <a:pt x="12273" y="9818"/>
                    </a:lnTo>
                    <a:cubicBezTo>
                      <a:pt x="12002" y="9818"/>
                      <a:pt x="11782" y="10038"/>
                      <a:pt x="11782" y="10309"/>
                    </a:cubicBezTo>
                    <a:cubicBezTo>
                      <a:pt x="11782" y="10580"/>
                      <a:pt x="12002" y="10800"/>
                      <a:pt x="12273" y="10800"/>
                    </a:cubicBezTo>
                    <a:moveTo>
                      <a:pt x="12273" y="6873"/>
                    </a:moveTo>
                    <a:lnTo>
                      <a:pt x="15218" y="6873"/>
                    </a:lnTo>
                    <a:cubicBezTo>
                      <a:pt x="15489" y="6873"/>
                      <a:pt x="15709" y="6653"/>
                      <a:pt x="15709" y="6382"/>
                    </a:cubicBezTo>
                    <a:cubicBezTo>
                      <a:pt x="15709" y="6111"/>
                      <a:pt x="15489" y="5891"/>
                      <a:pt x="15218" y="5891"/>
                    </a:cubicBezTo>
                    <a:lnTo>
                      <a:pt x="12273" y="5891"/>
                    </a:lnTo>
                    <a:cubicBezTo>
                      <a:pt x="12002" y="5891"/>
                      <a:pt x="11782" y="6111"/>
                      <a:pt x="11782" y="6382"/>
                    </a:cubicBezTo>
                    <a:cubicBezTo>
                      <a:pt x="11782" y="6653"/>
                      <a:pt x="12002" y="6873"/>
                      <a:pt x="12273" y="6873"/>
                    </a:cubicBezTo>
                    <a:moveTo>
                      <a:pt x="12273" y="8836"/>
                    </a:moveTo>
                    <a:lnTo>
                      <a:pt x="17182" y="8836"/>
                    </a:lnTo>
                    <a:cubicBezTo>
                      <a:pt x="17453" y="8836"/>
                      <a:pt x="17673" y="8617"/>
                      <a:pt x="17673" y="8345"/>
                    </a:cubicBezTo>
                    <a:cubicBezTo>
                      <a:pt x="17673" y="8075"/>
                      <a:pt x="17453" y="7855"/>
                      <a:pt x="17182" y="7855"/>
                    </a:cubicBezTo>
                    <a:lnTo>
                      <a:pt x="12273" y="7855"/>
                    </a:lnTo>
                    <a:cubicBezTo>
                      <a:pt x="12002" y="7855"/>
                      <a:pt x="11782" y="8075"/>
                      <a:pt x="11782" y="8345"/>
                    </a:cubicBezTo>
                    <a:cubicBezTo>
                      <a:pt x="11782" y="8617"/>
                      <a:pt x="12002" y="8836"/>
                      <a:pt x="12273" y="8836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7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 dirty="0">
                  <a:latin typeface="Rubik" pitchFamily="2" charset="-79"/>
                  <a:ea typeface="Lato" panose="020F0502020204030203" pitchFamily="34" charset="0"/>
                  <a:cs typeface="Rubik" pitchFamily="2" charset="-79"/>
                </a:endParaRPr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ED4D66A0-1D33-5748-8367-8A2529BB528D}"/>
                </a:ext>
              </a:extLst>
            </p:cNvPr>
            <p:cNvGrpSpPr/>
            <p:nvPr/>
          </p:nvGrpSpPr>
          <p:grpSpPr>
            <a:xfrm>
              <a:off x="18236358" y="9792410"/>
              <a:ext cx="1749250" cy="1749704"/>
              <a:chOff x="18675934" y="8700204"/>
              <a:chExt cx="1749250" cy="1749704"/>
            </a:xfrm>
          </p:grpSpPr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15DB8120-DB6E-3C4D-8FFC-514478F5130C}"/>
                  </a:ext>
                </a:extLst>
              </p:cNvPr>
              <p:cNvSpPr/>
              <p:nvPr/>
            </p:nvSpPr>
            <p:spPr>
              <a:xfrm>
                <a:off x="18675934" y="8700204"/>
                <a:ext cx="1749250" cy="1749704"/>
              </a:xfrm>
              <a:prstGeom prst="ellipse">
                <a:avLst/>
              </a:prstGeom>
              <a:solidFill>
                <a:schemeClr val="accent4"/>
              </a:solidFill>
              <a:ln w="5715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3852" tIns="121926" rIns="243852" bIns="121926" rtlCol="0" anchor="ctr"/>
              <a:lstStyle/>
              <a:p>
                <a:pPr algn="ctr"/>
                <a:endParaRPr lang="en-US" dirty="0">
                  <a:latin typeface="Rubik" pitchFamily="2" charset="-79"/>
                </a:endParaRPr>
              </a:p>
            </p:txBody>
          </p:sp>
          <p:sp>
            <p:nvSpPr>
              <p:cNvPr id="183" name="Shape 2556">
                <a:extLst>
                  <a:ext uri="{FF2B5EF4-FFF2-40B4-BE49-F238E27FC236}">
                    <a16:creationId xmlns:a16="http://schemas.microsoft.com/office/drawing/2014/main" id="{A059DD3F-141D-344A-A987-40970E89F982}"/>
                  </a:ext>
                </a:extLst>
              </p:cNvPr>
              <p:cNvSpPr/>
              <p:nvPr/>
            </p:nvSpPr>
            <p:spPr>
              <a:xfrm>
                <a:off x="19095920" y="9136558"/>
                <a:ext cx="909275" cy="9092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0618"/>
                    </a:moveTo>
                    <a:cubicBezTo>
                      <a:pt x="5377" y="20618"/>
                      <a:pt x="982" y="16223"/>
                      <a:pt x="982" y="10800"/>
                    </a:cubicBezTo>
                    <a:cubicBezTo>
                      <a:pt x="982" y="5377"/>
                      <a:pt x="5377" y="982"/>
                      <a:pt x="10800" y="982"/>
                    </a:cubicBezTo>
                    <a:cubicBezTo>
                      <a:pt x="16223" y="982"/>
                      <a:pt x="20618" y="5377"/>
                      <a:pt x="20618" y="10800"/>
                    </a:cubicBezTo>
                    <a:cubicBezTo>
                      <a:pt x="20618" y="16223"/>
                      <a:pt x="16223" y="20618"/>
                      <a:pt x="10800" y="20618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5"/>
                      <a:pt x="4836" y="21600"/>
                      <a:pt x="10800" y="21600"/>
                    </a:cubicBezTo>
                    <a:cubicBezTo>
                      <a:pt x="16764" y="21600"/>
                      <a:pt x="21600" y="16765"/>
                      <a:pt x="21600" y="10800"/>
                    </a:cubicBezTo>
                    <a:cubicBezTo>
                      <a:pt x="21600" y="4836"/>
                      <a:pt x="16764" y="0"/>
                      <a:pt x="10800" y="0"/>
                    </a:cubicBezTo>
                    <a:moveTo>
                      <a:pt x="11874" y="5396"/>
                    </a:moveTo>
                    <a:cubicBezTo>
                      <a:pt x="11493" y="5396"/>
                      <a:pt x="11166" y="5519"/>
                      <a:pt x="10894" y="5766"/>
                    </a:cubicBezTo>
                    <a:cubicBezTo>
                      <a:pt x="10621" y="6013"/>
                      <a:pt x="10484" y="6310"/>
                      <a:pt x="10484" y="6658"/>
                    </a:cubicBezTo>
                    <a:cubicBezTo>
                      <a:pt x="10484" y="7005"/>
                      <a:pt x="10621" y="7301"/>
                      <a:pt x="10894" y="7545"/>
                    </a:cubicBezTo>
                    <a:cubicBezTo>
                      <a:pt x="11166" y="7790"/>
                      <a:pt x="11493" y="7912"/>
                      <a:pt x="11874" y="7912"/>
                    </a:cubicBezTo>
                    <a:cubicBezTo>
                      <a:pt x="12255" y="7912"/>
                      <a:pt x="12581" y="7790"/>
                      <a:pt x="12852" y="7545"/>
                    </a:cubicBezTo>
                    <a:cubicBezTo>
                      <a:pt x="13122" y="7301"/>
                      <a:pt x="13257" y="7005"/>
                      <a:pt x="13257" y="6658"/>
                    </a:cubicBezTo>
                    <a:cubicBezTo>
                      <a:pt x="13257" y="6310"/>
                      <a:pt x="13122" y="6013"/>
                      <a:pt x="12852" y="5766"/>
                    </a:cubicBezTo>
                    <a:cubicBezTo>
                      <a:pt x="12581" y="5519"/>
                      <a:pt x="12255" y="5396"/>
                      <a:pt x="11874" y="5396"/>
                    </a:cubicBezTo>
                    <a:moveTo>
                      <a:pt x="12242" y="15228"/>
                    </a:moveTo>
                    <a:cubicBezTo>
                      <a:pt x="11942" y="15228"/>
                      <a:pt x="11730" y="15180"/>
                      <a:pt x="11608" y="15083"/>
                    </a:cubicBezTo>
                    <a:cubicBezTo>
                      <a:pt x="11486" y="14987"/>
                      <a:pt x="11425" y="14807"/>
                      <a:pt x="11425" y="14542"/>
                    </a:cubicBezTo>
                    <a:cubicBezTo>
                      <a:pt x="11425" y="14436"/>
                      <a:pt x="11444" y="14281"/>
                      <a:pt x="11482" y="14076"/>
                    </a:cubicBezTo>
                    <a:cubicBezTo>
                      <a:pt x="11519" y="13870"/>
                      <a:pt x="11562" y="13687"/>
                      <a:pt x="11609" y="13527"/>
                    </a:cubicBezTo>
                    <a:lnTo>
                      <a:pt x="12189" y="11532"/>
                    </a:lnTo>
                    <a:cubicBezTo>
                      <a:pt x="12246" y="11349"/>
                      <a:pt x="12284" y="11148"/>
                      <a:pt x="12306" y="10929"/>
                    </a:cubicBezTo>
                    <a:cubicBezTo>
                      <a:pt x="12327" y="10709"/>
                      <a:pt x="12337" y="10557"/>
                      <a:pt x="12337" y="10469"/>
                    </a:cubicBezTo>
                    <a:cubicBezTo>
                      <a:pt x="12337" y="10049"/>
                      <a:pt x="12185" y="9707"/>
                      <a:pt x="11882" y="9444"/>
                    </a:cubicBezTo>
                    <a:cubicBezTo>
                      <a:pt x="11578" y="9182"/>
                      <a:pt x="11146" y="9050"/>
                      <a:pt x="10586" y="9050"/>
                    </a:cubicBezTo>
                    <a:cubicBezTo>
                      <a:pt x="10275" y="9050"/>
                      <a:pt x="9945" y="9104"/>
                      <a:pt x="9597" y="9211"/>
                    </a:cubicBezTo>
                    <a:cubicBezTo>
                      <a:pt x="9248" y="9319"/>
                      <a:pt x="8884" y="9448"/>
                      <a:pt x="8502" y="9599"/>
                    </a:cubicBezTo>
                    <a:lnTo>
                      <a:pt x="8347" y="10216"/>
                    </a:lnTo>
                    <a:cubicBezTo>
                      <a:pt x="8460" y="10175"/>
                      <a:pt x="8595" y="10131"/>
                      <a:pt x="8753" y="10085"/>
                    </a:cubicBezTo>
                    <a:cubicBezTo>
                      <a:pt x="8911" y="10040"/>
                      <a:pt x="9066" y="10017"/>
                      <a:pt x="9217" y="10017"/>
                    </a:cubicBezTo>
                    <a:cubicBezTo>
                      <a:pt x="9524" y="10017"/>
                      <a:pt x="9731" y="10068"/>
                      <a:pt x="9839" y="10168"/>
                    </a:cubicBezTo>
                    <a:cubicBezTo>
                      <a:pt x="9948" y="10269"/>
                      <a:pt x="10002" y="10447"/>
                      <a:pt x="10002" y="10703"/>
                    </a:cubicBezTo>
                    <a:cubicBezTo>
                      <a:pt x="10002" y="10844"/>
                      <a:pt x="9985" y="11001"/>
                      <a:pt x="9949" y="11172"/>
                    </a:cubicBezTo>
                    <a:cubicBezTo>
                      <a:pt x="9914" y="11343"/>
                      <a:pt x="9870" y="11526"/>
                      <a:pt x="9818" y="11717"/>
                    </a:cubicBezTo>
                    <a:lnTo>
                      <a:pt x="9235" y="13719"/>
                    </a:lnTo>
                    <a:cubicBezTo>
                      <a:pt x="9184" y="13929"/>
                      <a:pt x="9146" y="14118"/>
                      <a:pt x="9123" y="14285"/>
                    </a:cubicBezTo>
                    <a:cubicBezTo>
                      <a:pt x="9100" y="14451"/>
                      <a:pt x="9088" y="14615"/>
                      <a:pt x="9088" y="14775"/>
                    </a:cubicBezTo>
                    <a:cubicBezTo>
                      <a:pt x="9088" y="15186"/>
                      <a:pt x="9244" y="15526"/>
                      <a:pt x="9556" y="15793"/>
                    </a:cubicBezTo>
                    <a:cubicBezTo>
                      <a:pt x="9869" y="16060"/>
                      <a:pt x="10308" y="16194"/>
                      <a:pt x="10872" y="16194"/>
                    </a:cubicBezTo>
                    <a:cubicBezTo>
                      <a:pt x="11239" y="16194"/>
                      <a:pt x="11561" y="16147"/>
                      <a:pt x="11839" y="16053"/>
                    </a:cubicBezTo>
                    <a:cubicBezTo>
                      <a:pt x="12117" y="15960"/>
                      <a:pt x="12488" y="15824"/>
                      <a:pt x="12954" y="15645"/>
                    </a:cubicBezTo>
                    <a:lnTo>
                      <a:pt x="13109" y="15028"/>
                    </a:lnTo>
                    <a:cubicBezTo>
                      <a:pt x="13029" y="15065"/>
                      <a:pt x="12900" y="15107"/>
                      <a:pt x="12721" y="15155"/>
                    </a:cubicBezTo>
                    <a:cubicBezTo>
                      <a:pt x="12543" y="15204"/>
                      <a:pt x="12383" y="15228"/>
                      <a:pt x="12242" y="15228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 dirty="0">
                  <a:latin typeface="Rubik" pitchFamily="2" charset="-79"/>
                  <a:cs typeface="Rubik" pitchFamily="2" charset="-79"/>
                </a:endParaRPr>
              </a:p>
            </p:txBody>
          </p:sp>
        </p:grp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CFECE9F3-7E46-8148-BB51-9D521F46FC8D}"/>
              </a:ext>
            </a:extLst>
          </p:cNvPr>
          <p:cNvGrpSpPr/>
          <p:nvPr/>
        </p:nvGrpSpPr>
        <p:grpSpPr>
          <a:xfrm>
            <a:off x="9768794" y="5710573"/>
            <a:ext cx="5918364" cy="2072270"/>
            <a:chOff x="1772460" y="4197927"/>
            <a:chExt cx="20832725" cy="7294418"/>
          </a:xfrm>
        </p:grpSpPr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CD87FD46-DDE2-2642-870C-9851B9F7709D}"/>
                </a:ext>
              </a:extLst>
            </p:cNvPr>
            <p:cNvGrpSpPr/>
            <p:nvPr/>
          </p:nvGrpSpPr>
          <p:grpSpPr>
            <a:xfrm>
              <a:off x="1772460" y="6858000"/>
              <a:ext cx="20832725" cy="1987827"/>
              <a:chOff x="1311966" y="6361043"/>
              <a:chExt cx="18709806" cy="1987827"/>
            </a:xfrm>
          </p:grpSpPr>
          <p:sp>
            <p:nvSpPr>
              <p:cNvPr id="224" name="Chevron 223">
                <a:extLst>
                  <a:ext uri="{FF2B5EF4-FFF2-40B4-BE49-F238E27FC236}">
                    <a16:creationId xmlns:a16="http://schemas.microsoft.com/office/drawing/2014/main" id="{E6D21CA0-CC84-A242-9572-06F68B0C2459}"/>
                  </a:ext>
                </a:extLst>
              </p:cNvPr>
              <p:cNvSpPr/>
              <p:nvPr/>
            </p:nvSpPr>
            <p:spPr>
              <a:xfrm>
                <a:off x="1311966" y="6361043"/>
                <a:ext cx="5536128" cy="1987827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5" name="Chevron 224">
                <a:extLst>
                  <a:ext uri="{FF2B5EF4-FFF2-40B4-BE49-F238E27FC236}">
                    <a16:creationId xmlns:a16="http://schemas.microsoft.com/office/drawing/2014/main" id="{9440336C-4B03-1049-BF08-3420C367FB1E}"/>
                  </a:ext>
                </a:extLst>
              </p:cNvPr>
              <p:cNvSpPr/>
              <p:nvPr/>
            </p:nvSpPr>
            <p:spPr>
              <a:xfrm>
                <a:off x="5723660" y="6361043"/>
                <a:ext cx="5536128" cy="1987827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Chevron 225">
                <a:extLst>
                  <a:ext uri="{FF2B5EF4-FFF2-40B4-BE49-F238E27FC236}">
                    <a16:creationId xmlns:a16="http://schemas.microsoft.com/office/drawing/2014/main" id="{B06EE1D9-7839-2A4B-8C1C-13CDCC3C93F2}"/>
                  </a:ext>
                </a:extLst>
              </p:cNvPr>
              <p:cNvSpPr/>
              <p:nvPr/>
            </p:nvSpPr>
            <p:spPr>
              <a:xfrm>
                <a:off x="10115155" y="6361043"/>
                <a:ext cx="5536128" cy="1987827"/>
              </a:xfrm>
              <a:prstGeom prst="chevr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7" name="Chevron 226">
                <a:extLst>
                  <a:ext uri="{FF2B5EF4-FFF2-40B4-BE49-F238E27FC236}">
                    <a16:creationId xmlns:a16="http://schemas.microsoft.com/office/drawing/2014/main" id="{0ADCF7D9-E538-9F4F-A9F0-39278C34E13A}"/>
                  </a:ext>
                </a:extLst>
              </p:cNvPr>
              <p:cNvSpPr/>
              <p:nvPr/>
            </p:nvSpPr>
            <p:spPr>
              <a:xfrm>
                <a:off x="14485644" y="6361043"/>
                <a:ext cx="5536128" cy="1987827"/>
              </a:xfrm>
              <a:prstGeom prst="chevr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599B7E56-37EE-7F4E-BBE1-410F7CB2795E}"/>
                </a:ext>
              </a:extLst>
            </p:cNvPr>
            <p:cNvSpPr/>
            <p:nvPr/>
          </p:nvSpPr>
          <p:spPr>
            <a:xfrm>
              <a:off x="3252091" y="6858000"/>
              <a:ext cx="1987827" cy="1987827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2CD21BB5-7A27-3A46-B328-49CA5F47D769}"/>
                </a:ext>
              </a:extLst>
            </p:cNvPr>
            <p:cNvSpPr/>
            <p:nvPr/>
          </p:nvSpPr>
          <p:spPr>
            <a:xfrm>
              <a:off x="8111958" y="6858000"/>
              <a:ext cx="1987827" cy="198782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15445E84-7346-0E4A-9DA1-BC40E2139930}"/>
                </a:ext>
              </a:extLst>
            </p:cNvPr>
            <p:cNvSpPr/>
            <p:nvPr/>
          </p:nvSpPr>
          <p:spPr>
            <a:xfrm>
              <a:off x="13041160" y="6858000"/>
              <a:ext cx="1987827" cy="1987827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4C26F7D7-8680-0E41-8AC0-84C196361A08}"/>
                </a:ext>
              </a:extLst>
            </p:cNvPr>
            <p:cNvSpPr/>
            <p:nvPr/>
          </p:nvSpPr>
          <p:spPr>
            <a:xfrm>
              <a:off x="17930939" y="6858000"/>
              <a:ext cx="1987827" cy="1987827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EFDDA24-245A-104D-A69D-D493658204E9}"/>
                </a:ext>
              </a:extLst>
            </p:cNvPr>
            <p:cNvCxnSpPr/>
            <p:nvPr/>
          </p:nvCxnSpPr>
          <p:spPr>
            <a:xfrm flipV="1">
              <a:off x="4281055" y="4197927"/>
              <a:ext cx="0" cy="2431473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B9D03ECB-1D5D-2846-817E-C92FDBBBB422}"/>
                </a:ext>
              </a:extLst>
            </p:cNvPr>
            <p:cNvCxnSpPr/>
            <p:nvPr/>
          </p:nvCxnSpPr>
          <p:spPr>
            <a:xfrm flipV="1">
              <a:off x="9102438" y="9060872"/>
              <a:ext cx="0" cy="2431473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1CE1CC1-60DA-6F41-806A-6505EF7C72D4}"/>
                </a:ext>
              </a:extLst>
            </p:cNvPr>
            <p:cNvCxnSpPr/>
            <p:nvPr/>
          </p:nvCxnSpPr>
          <p:spPr>
            <a:xfrm flipV="1">
              <a:off x="14048510" y="4197927"/>
              <a:ext cx="0" cy="2431473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122DAFCD-C55B-F04E-ADB3-1A7E484487F8}"/>
                </a:ext>
              </a:extLst>
            </p:cNvPr>
            <p:cNvCxnSpPr/>
            <p:nvPr/>
          </p:nvCxnSpPr>
          <p:spPr>
            <a:xfrm flipV="1">
              <a:off x="18953019" y="9060872"/>
              <a:ext cx="0" cy="2431473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0" name="Shape 2772">
            <a:extLst>
              <a:ext uri="{FF2B5EF4-FFF2-40B4-BE49-F238E27FC236}">
                <a16:creationId xmlns:a16="http://schemas.microsoft.com/office/drawing/2014/main" id="{61E832E0-7E74-1B42-A66A-832866C62167}"/>
              </a:ext>
            </a:extLst>
          </p:cNvPr>
          <p:cNvSpPr/>
          <p:nvPr/>
        </p:nvSpPr>
        <p:spPr>
          <a:xfrm>
            <a:off x="4278311" y="8228851"/>
            <a:ext cx="405925" cy="405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latin typeface="Rubik" pitchFamily="2" charset="-79"/>
              <a:ea typeface="Lato" panose="020F0502020204030203" pitchFamily="34" charset="0"/>
              <a:cs typeface="Rubik" pitchFamily="2" charset="-79"/>
            </a:endParaRPr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2983EF4D-8449-4847-98DC-2A5E69B09FE6}"/>
              </a:ext>
            </a:extLst>
          </p:cNvPr>
          <p:cNvGrpSpPr/>
          <p:nvPr/>
        </p:nvGrpSpPr>
        <p:grpSpPr>
          <a:xfrm>
            <a:off x="17066053" y="6089225"/>
            <a:ext cx="5496653" cy="1376752"/>
            <a:chOff x="2098549" y="6353907"/>
            <a:chExt cx="17750466" cy="4445977"/>
          </a:xfrm>
        </p:grpSpPr>
        <p:sp>
          <p:nvSpPr>
            <p:cNvPr id="233" name="Block Arc 232">
              <a:extLst>
                <a:ext uri="{FF2B5EF4-FFF2-40B4-BE49-F238E27FC236}">
                  <a16:creationId xmlns:a16="http://schemas.microsoft.com/office/drawing/2014/main" id="{FBA592D4-A6B8-6A45-BBA8-CD42D61272C2}"/>
                </a:ext>
              </a:extLst>
            </p:cNvPr>
            <p:cNvSpPr/>
            <p:nvPr/>
          </p:nvSpPr>
          <p:spPr>
            <a:xfrm>
              <a:off x="2098549" y="6353907"/>
              <a:ext cx="4445976" cy="4445977"/>
            </a:xfrm>
            <a:prstGeom prst="blockArc">
              <a:avLst>
                <a:gd name="adj1" fmla="val 10800000"/>
                <a:gd name="adj2" fmla="val 51097"/>
                <a:gd name="adj3" fmla="val 2552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4" name="Block Arc 233">
              <a:extLst>
                <a:ext uri="{FF2B5EF4-FFF2-40B4-BE49-F238E27FC236}">
                  <a16:creationId xmlns:a16="http://schemas.microsoft.com/office/drawing/2014/main" id="{4EB6E087-F4F6-E344-9580-3C403835A77F}"/>
                </a:ext>
              </a:extLst>
            </p:cNvPr>
            <p:cNvSpPr/>
            <p:nvPr/>
          </p:nvSpPr>
          <p:spPr>
            <a:xfrm flipV="1">
              <a:off x="5457240" y="6353907"/>
              <a:ext cx="4445977" cy="4445977"/>
            </a:xfrm>
            <a:prstGeom prst="blockArc">
              <a:avLst>
                <a:gd name="adj1" fmla="val 10800000"/>
                <a:gd name="adj2" fmla="val 51097"/>
                <a:gd name="adj3" fmla="val 2552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5" name="Block Arc 234">
              <a:extLst>
                <a:ext uri="{FF2B5EF4-FFF2-40B4-BE49-F238E27FC236}">
                  <a16:creationId xmlns:a16="http://schemas.microsoft.com/office/drawing/2014/main" id="{3C5896E2-9809-1E44-8A08-A87DA61755EB}"/>
                </a:ext>
              </a:extLst>
            </p:cNvPr>
            <p:cNvSpPr/>
            <p:nvPr/>
          </p:nvSpPr>
          <p:spPr>
            <a:xfrm>
              <a:off x="8772506" y="6353907"/>
              <a:ext cx="4445977" cy="4445977"/>
            </a:xfrm>
            <a:prstGeom prst="blockArc">
              <a:avLst>
                <a:gd name="adj1" fmla="val 10800000"/>
                <a:gd name="adj2" fmla="val 51097"/>
                <a:gd name="adj3" fmla="val 2552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6" name="Block Arc 235">
              <a:extLst>
                <a:ext uri="{FF2B5EF4-FFF2-40B4-BE49-F238E27FC236}">
                  <a16:creationId xmlns:a16="http://schemas.microsoft.com/office/drawing/2014/main" id="{6781CF0C-FFD3-6949-93C2-8A0843125B3C}"/>
                </a:ext>
              </a:extLst>
            </p:cNvPr>
            <p:cNvSpPr/>
            <p:nvPr/>
          </p:nvSpPr>
          <p:spPr>
            <a:xfrm flipV="1">
              <a:off x="12087772" y="6353907"/>
              <a:ext cx="4445977" cy="4445977"/>
            </a:xfrm>
            <a:prstGeom prst="blockArc">
              <a:avLst>
                <a:gd name="adj1" fmla="val 10800000"/>
                <a:gd name="adj2" fmla="val 51097"/>
                <a:gd name="adj3" fmla="val 2552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7" name="Block Arc 236">
              <a:extLst>
                <a:ext uri="{FF2B5EF4-FFF2-40B4-BE49-F238E27FC236}">
                  <a16:creationId xmlns:a16="http://schemas.microsoft.com/office/drawing/2014/main" id="{A62ECC5D-5F4D-0F41-B045-6C6DE9EBEF43}"/>
                </a:ext>
              </a:extLst>
            </p:cNvPr>
            <p:cNvSpPr/>
            <p:nvPr/>
          </p:nvSpPr>
          <p:spPr>
            <a:xfrm>
              <a:off x="15403038" y="6353907"/>
              <a:ext cx="4445977" cy="4445977"/>
            </a:xfrm>
            <a:prstGeom prst="blockArc">
              <a:avLst>
                <a:gd name="adj1" fmla="val 10800000"/>
                <a:gd name="adj2" fmla="val 51097"/>
                <a:gd name="adj3" fmla="val 2552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C0FB57C0-DB47-4E4F-B918-7CB397BC02E0}"/>
              </a:ext>
            </a:extLst>
          </p:cNvPr>
          <p:cNvGrpSpPr/>
          <p:nvPr/>
        </p:nvGrpSpPr>
        <p:grpSpPr>
          <a:xfrm>
            <a:off x="1347237" y="10866720"/>
            <a:ext cx="6223221" cy="960498"/>
            <a:chOff x="1349341" y="10868047"/>
            <a:chExt cx="8287348" cy="1279077"/>
          </a:xfrm>
        </p:grpSpPr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04A9CE94-FD03-4F4B-8B60-CCD22017F41F}"/>
                </a:ext>
              </a:extLst>
            </p:cNvPr>
            <p:cNvGrpSpPr/>
            <p:nvPr/>
          </p:nvGrpSpPr>
          <p:grpSpPr>
            <a:xfrm>
              <a:off x="1349341" y="10868047"/>
              <a:ext cx="8287348" cy="1279077"/>
              <a:chOff x="2239255" y="6620368"/>
              <a:chExt cx="19899140" cy="3071252"/>
            </a:xfrm>
          </p:grpSpPr>
          <p:sp>
            <p:nvSpPr>
              <p:cNvPr id="248" name="Freeform: Shape 3883">
                <a:extLst>
                  <a:ext uri="{FF2B5EF4-FFF2-40B4-BE49-F238E27FC236}">
                    <a16:creationId xmlns:a16="http://schemas.microsoft.com/office/drawing/2014/main" id="{074F7ACB-A346-2547-99A9-038B23BAE265}"/>
                  </a:ext>
                </a:extLst>
              </p:cNvPr>
              <p:cNvSpPr/>
              <p:nvPr/>
            </p:nvSpPr>
            <p:spPr>
              <a:xfrm>
                <a:off x="2239255" y="6620368"/>
                <a:ext cx="3076584" cy="3071252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578" h="577">
                    <a:moveTo>
                      <a:pt x="289" y="486"/>
                    </a:moveTo>
                    <a:cubicBezTo>
                      <a:pt x="180" y="486"/>
                      <a:pt x="91" y="397"/>
                      <a:pt x="91" y="289"/>
                    </a:cubicBezTo>
                    <a:cubicBezTo>
                      <a:pt x="91" y="179"/>
                      <a:pt x="180" y="91"/>
                      <a:pt x="289" y="91"/>
                    </a:cubicBezTo>
                    <a:cubicBezTo>
                      <a:pt x="399" y="91"/>
                      <a:pt x="487" y="179"/>
                      <a:pt x="487" y="289"/>
                    </a:cubicBezTo>
                    <a:cubicBezTo>
                      <a:pt x="487" y="397"/>
                      <a:pt x="399" y="486"/>
                      <a:pt x="289" y="486"/>
                    </a:cubicBezTo>
                    <a:close/>
                    <a:moveTo>
                      <a:pt x="289" y="0"/>
                    </a:moveTo>
                    <a:cubicBezTo>
                      <a:pt x="129" y="0"/>
                      <a:pt x="0" y="129"/>
                      <a:pt x="0" y="289"/>
                    </a:cubicBezTo>
                    <a:cubicBezTo>
                      <a:pt x="0" y="447"/>
                      <a:pt x="129" y="577"/>
                      <a:pt x="289" y="577"/>
                    </a:cubicBezTo>
                    <a:cubicBezTo>
                      <a:pt x="449" y="577"/>
                      <a:pt x="578" y="447"/>
                      <a:pt x="578" y="289"/>
                    </a:cubicBezTo>
                    <a:cubicBezTo>
                      <a:pt x="578" y="129"/>
                      <a:pt x="449" y="0"/>
                      <a:pt x="289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49" name="Freeform: Shape 3884">
                <a:extLst>
                  <a:ext uri="{FF2B5EF4-FFF2-40B4-BE49-F238E27FC236}">
                    <a16:creationId xmlns:a16="http://schemas.microsoft.com/office/drawing/2014/main" id="{C3A86E95-DCD2-9C4B-9266-6ADD24078283}"/>
                  </a:ext>
                </a:extLst>
              </p:cNvPr>
              <p:cNvSpPr/>
              <p:nvPr/>
            </p:nvSpPr>
            <p:spPr>
              <a:xfrm>
                <a:off x="2863088" y="7244216"/>
                <a:ext cx="1828888" cy="182888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44" h="344">
                    <a:moveTo>
                      <a:pt x="344" y="172"/>
                    </a:moveTo>
                    <a:cubicBezTo>
                      <a:pt x="344" y="267"/>
                      <a:pt x="267" y="344"/>
                      <a:pt x="172" y="344"/>
                    </a:cubicBezTo>
                    <a:cubicBezTo>
                      <a:pt x="77" y="344"/>
                      <a:pt x="0" y="267"/>
                      <a:pt x="0" y="172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267" y="0"/>
                      <a:pt x="344" y="78"/>
                      <a:pt x="344" y="172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50" name="Freeform: Shape 3885">
                <a:extLst>
                  <a:ext uri="{FF2B5EF4-FFF2-40B4-BE49-F238E27FC236}">
                    <a16:creationId xmlns:a16="http://schemas.microsoft.com/office/drawing/2014/main" id="{40791AD2-4940-844E-B136-62A07A9893C5}"/>
                  </a:ext>
                </a:extLst>
              </p:cNvPr>
              <p:cNvSpPr/>
              <p:nvPr/>
            </p:nvSpPr>
            <p:spPr>
              <a:xfrm>
                <a:off x="6451563" y="6620368"/>
                <a:ext cx="3071252" cy="3071252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577" h="577">
                    <a:moveTo>
                      <a:pt x="288" y="486"/>
                    </a:moveTo>
                    <a:cubicBezTo>
                      <a:pt x="179" y="486"/>
                      <a:pt x="90" y="397"/>
                      <a:pt x="90" y="289"/>
                    </a:cubicBezTo>
                    <a:cubicBezTo>
                      <a:pt x="90" y="179"/>
                      <a:pt x="179" y="91"/>
                      <a:pt x="288" y="91"/>
                    </a:cubicBezTo>
                    <a:cubicBezTo>
                      <a:pt x="398" y="91"/>
                      <a:pt x="487" y="179"/>
                      <a:pt x="487" y="289"/>
                    </a:cubicBezTo>
                    <a:cubicBezTo>
                      <a:pt x="487" y="397"/>
                      <a:pt x="398" y="486"/>
                      <a:pt x="288" y="486"/>
                    </a:cubicBezTo>
                    <a:close/>
                    <a:moveTo>
                      <a:pt x="288" y="0"/>
                    </a:moveTo>
                    <a:cubicBezTo>
                      <a:pt x="128" y="0"/>
                      <a:pt x="0" y="129"/>
                      <a:pt x="0" y="289"/>
                    </a:cubicBezTo>
                    <a:cubicBezTo>
                      <a:pt x="0" y="447"/>
                      <a:pt x="128" y="577"/>
                      <a:pt x="288" y="577"/>
                    </a:cubicBezTo>
                    <a:cubicBezTo>
                      <a:pt x="448" y="577"/>
                      <a:pt x="577" y="447"/>
                      <a:pt x="577" y="289"/>
                    </a:cubicBezTo>
                    <a:cubicBezTo>
                      <a:pt x="577" y="129"/>
                      <a:pt x="448" y="0"/>
                      <a:pt x="288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51" name="Freeform: Shape 3886">
                <a:extLst>
                  <a:ext uri="{FF2B5EF4-FFF2-40B4-BE49-F238E27FC236}">
                    <a16:creationId xmlns:a16="http://schemas.microsoft.com/office/drawing/2014/main" id="{68677D0B-4AD3-DF45-8BD5-998292F36E26}"/>
                  </a:ext>
                </a:extLst>
              </p:cNvPr>
              <p:cNvSpPr/>
              <p:nvPr/>
            </p:nvSpPr>
            <p:spPr>
              <a:xfrm>
                <a:off x="7075411" y="7244216"/>
                <a:ext cx="1823556" cy="182888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43" h="344">
                    <a:moveTo>
                      <a:pt x="343" y="172"/>
                    </a:moveTo>
                    <a:cubicBezTo>
                      <a:pt x="343" y="267"/>
                      <a:pt x="266" y="344"/>
                      <a:pt x="171" y="344"/>
                    </a:cubicBezTo>
                    <a:cubicBezTo>
                      <a:pt x="77" y="344"/>
                      <a:pt x="0" y="267"/>
                      <a:pt x="0" y="172"/>
                    </a:cubicBezTo>
                    <a:cubicBezTo>
                      <a:pt x="0" y="78"/>
                      <a:pt x="77" y="0"/>
                      <a:pt x="171" y="0"/>
                    </a:cubicBezTo>
                    <a:cubicBezTo>
                      <a:pt x="266" y="0"/>
                      <a:pt x="343" y="78"/>
                      <a:pt x="343" y="172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52" name="Freeform: Shape 3887">
                <a:extLst>
                  <a:ext uri="{FF2B5EF4-FFF2-40B4-BE49-F238E27FC236}">
                    <a16:creationId xmlns:a16="http://schemas.microsoft.com/office/drawing/2014/main" id="{D835B643-A9C6-5548-8499-5E73EE4B95D3}"/>
                  </a:ext>
                </a:extLst>
              </p:cNvPr>
              <p:cNvSpPr/>
              <p:nvPr/>
            </p:nvSpPr>
            <p:spPr>
              <a:xfrm>
                <a:off x="3780213" y="6620368"/>
                <a:ext cx="4201644" cy="479883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89" h="91">
                    <a:moveTo>
                      <a:pt x="789" y="91"/>
                    </a:moveTo>
                    <a:lnTo>
                      <a:pt x="0" y="91"/>
                    </a:lnTo>
                    <a:lnTo>
                      <a:pt x="0" y="0"/>
                    </a:lnTo>
                    <a:lnTo>
                      <a:pt x="789" y="0"/>
                    </a:lnTo>
                    <a:close/>
                  </a:path>
                </a:pathLst>
              </a:custGeom>
              <a:solidFill>
                <a:srgbClr val="E6E6E6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53" name="Freeform: Shape 3888">
                <a:extLst>
                  <a:ext uri="{FF2B5EF4-FFF2-40B4-BE49-F238E27FC236}">
                    <a16:creationId xmlns:a16="http://schemas.microsoft.com/office/drawing/2014/main" id="{2270FA19-90EC-7F46-A6D0-21DEE6ED6D7E}"/>
                  </a:ext>
                </a:extLst>
              </p:cNvPr>
              <p:cNvSpPr/>
              <p:nvPr/>
            </p:nvSpPr>
            <p:spPr>
              <a:xfrm>
                <a:off x="10658538" y="6620368"/>
                <a:ext cx="3071252" cy="3071252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577" h="577">
                    <a:moveTo>
                      <a:pt x="487" y="289"/>
                    </a:moveTo>
                    <a:cubicBezTo>
                      <a:pt x="487" y="397"/>
                      <a:pt x="398" y="486"/>
                      <a:pt x="289" y="486"/>
                    </a:cubicBezTo>
                    <a:cubicBezTo>
                      <a:pt x="179" y="486"/>
                      <a:pt x="90" y="397"/>
                      <a:pt x="90" y="289"/>
                    </a:cubicBezTo>
                    <a:cubicBezTo>
                      <a:pt x="90" y="179"/>
                      <a:pt x="179" y="91"/>
                      <a:pt x="289" y="91"/>
                    </a:cubicBezTo>
                    <a:cubicBezTo>
                      <a:pt x="398" y="91"/>
                      <a:pt x="487" y="179"/>
                      <a:pt x="487" y="289"/>
                    </a:cubicBezTo>
                    <a:close/>
                    <a:moveTo>
                      <a:pt x="577" y="289"/>
                    </a:moveTo>
                    <a:cubicBezTo>
                      <a:pt x="577" y="129"/>
                      <a:pt x="447" y="0"/>
                      <a:pt x="289" y="0"/>
                    </a:cubicBezTo>
                    <a:cubicBezTo>
                      <a:pt x="129" y="0"/>
                      <a:pt x="0" y="129"/>
                      <a:pt x="0" y="289"/>
                    </a:cubicBezTo>
                    <a:cubicBezTo>
                      <a:pt x="0" y="447"/>
                      <a:pt x="129" y="577"/>
                      <a:pt x="289" y="577"/>
                    </a:cubicBezTo>
                    <a:cubicBezTo>
                      <a:pt x="447" y="577"/>
                      <a:pt x="577" y="447"/>
                      <a:pt x="577" y="289"/>
                    </a:cubicBezTo>
                    <a:close/>
                  </a:path>
                </a:pathLst>
              </a:custGeom>
              <a:solidFill>
                <a:srgbClr val="E6E6E6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54" name="Freeform: Shape 3889">
                <a:extLst>
                  <a:ext uri="{FF2B5EF4-FFF2-40B4-BE49-F238E27FC236}">
                    <a16:creationId xmlns:a16="http://schemas.microsoft.com/office/drawing/2014/main" id="{98E9BFD7-C953-FD4B-B135-6AE3EC218D41}"/>
                  </a:ext>
                </a:extLst>
              </p:cNvPr>
              <p:cNvSpPr/>
              <p:nvPr/>
            </p:nvSpPr>
            <p:spPr>
              <a:xfrm>
                <a:off x="11282372" y="7244216"/>
                <a:ext cx="1823556" cy="182888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43" h="344">
                    <a:moveTo>
                      <a:pt x="343" y="172"/>
                    </a:moveTo>
                    <a:cubicBezTo>
                      <a:pt x="343" y="78"/>
                      <a:pt x="266" y="0"/>
                      <a:pt x="172" y="0"/>
                    </a:cubicBezTo>
                    <a:cubicBezTo>
                      <a:pt x="77" y="0"/>
                      <a:pt x="0" y="78"/>
                      <a:pt x="0" y="172"/>
                    </a:cubicBezTo>
                    <a:cubicBezTo>
                      <a:pt x="0" y="267"/>
                      <a:pt x="77" y="344"/>
                      <a:pt x="172" y="344"/>
                    </a:cubicBezTo>
                    <a:cubicBezTo>
                      <a:pt x="266" y="344"/>
                      <a:pt x="343" y="267"/>
                      <a:pt x="343" y="172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55" name="Freeform: Shape 3895">
                <a:extLst>
                  <a:ext uri="{FF2B5EF4-FFF2-40B4-BE49-F238E27FC236}">
                    <a16:creationId xmlns:a16="http://schemas.microsoft.com/office/drawing/2014/main" id="{EF7816B5-8CC4-B64D-B00F-DCDFECE7C9C3}"/>
                  </a:ext>
                </a:extLst>
              </p:cNvPr>
              <p:cNvSpPr/>
              <p:nvPr/>
            </p:nvSpPr>
            <p:spPr>
              <a:xfrm>
                <a:off x="7987189" y="9211722"/>
                <a:ext cx="4206976" cy="479883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90" h="91">
                    <a:moveTo>
                      <a:pt x="790" y="0"/>
                    </a:moveTo>
                    <a:lnTo>
                      <a:pt x="0" y="0"/>
                    </a:lnTo>
                    <a:lnTo>
                      <a:pt x="0" y="91"/>
                    </a:lnTo>
                    <a:lnTo>
                      <a:pt x="790" y="91"/>
                    </a:lnTo>
                    <a:close/>
                  </a:path>
                </a:pathLst>
              </a:custGeom>
              <a:solidFill>
                <a:srgbClr val="E6E6E6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56" name="Freeform: Shape 3896">
                <a:extLst>
                  <a:ext uri="{FF2B5EF4-FFF2-40B4-BE49-F238E27FC236}">
                    <a16:creationId xmlns:a16="http://schemas.microsoft.com/office/drawing/2014/main" id="{BDE9628D-C66A-C849-88B5-9B9925CE03BF}"/>
                  </a:ext>
                </a:extLst>
              </p:cNvPr>
              <p:cNvSpPr/>
              <p:nvPr/>
            </p:nvSpPr>
            <p:spPr>
              <a:xfrm>
                <a:off x="14865499" y="6620368"/>
                <a:ext cx="3071252" cy="3071252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577" h="577">
                    <a:moveTo>
                      <a:pt x="289" y="486"/>
                    </a:moveTo>
                    <a:cubicBezTo>
                      <a:pt x="179" y="486"/>
                      <a:pt x="90" y="397"/>
                      <a:pt x="90" y="289"/>
                    </a:cubicBezTo>
                    <a:cubicBezTo>
                      <a:pt x="90" y="179"/>
                      <a:pt x="179" y="91"/>
                      <a:pt x="289" y="91"/>
                    </a:cubicBezTo>
                    <a:cubicBezTo>
                      <a:pt x="398" y="91"/>
                      <a:pt x="486" y="179"/>
                      <a:pt x="486" y="289"/>
                    </a:cubicBezTo>
                    <a:cubicBezTo>
                      <a:pt x="486" y="397"/>
                      <a:pt x="398" y="486"/>
                      <a:pt x="289" y="486"/>
                    </a:cubicBezTo>
                    <a:close/>
                    <a:moveTo>
                      <a:pt x="289" y="0"/>
                    </a:moveTo>
                    <a:cubicBezTo>
                      <a:pt x="129" y="0"/>
                      <a:pt x="0" y="129"/>
                      <a:pt x="0" y="289"/>
                    </a:cubicBezTo>
                    <a:cubicBezTo>
                      <a:pt x="0" y="447"/>
                      <a:pt x="129" y="577"/>
                      <a:pt x="289" y="577"/>
                    </a:cubicBezTo>
                    <a:cubicBezTo>
                      <a:pt x="447" y="577"/>
                      <a:pt x="577" y="447"/>
                      <a:pt x="577" y="289"/>
                    </a:cubicBezTo>
                    <a:cubicBezTo>
                      <a:pt x="577" y="129"/>
                      <a:pt x="447" y="0"/>
                      <a:pt x="289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57" name="Freeform: Shape 3897">
                <a:extLst>
                  <a:ext uri="{FF2B5EF4-FFF2-40B4-BE49-F238E27FC236}">
                    <a16:creationId xmlns:a16="http://schemas.microsoft.com/office/drawing/2014/main" id="{4C9BA312-C3B1-A143-9C0D-5691CFF21693}"/>
                  </a:ext>
                </a:extLst>
              </p:cNvPr>
              <p:cNvSpPr/>
              <p:nvPr/>
            </p:nvSpPr>
            <p:spPr>
              <a:xfrm>
                <a:off x="15489347" y="7244216"/>
                <a:ext cx="1823556" cy="182888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43" h="344">
                    <a:moveTo>
                      <a:pt x="343" y="172"/>
                    </a:moveTo>
                    <a:cubicBezTo>
                      <a:pt x="343" y="267"/>
                      <a:pt x="267" y="344"/>
                      <a:pt x="172" y="344"/>
                    </a:cubicBezTo>
                    <a:cubicBezTo>
                      <a:pt x="77" y="344"/>
                      <a:pt x="0" y="267"/>
                      <a:pt x="0" y="172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267" y="0"/>
                      <a:pt x="343" y="78"/>
                      <a:pt x="343" y="172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58" name="Freeform: Shape 3898">
                <a:extLst>
                  <a:ext uri="{FF2B5EF4-FFF2-40B4-BE49-F238E27FC236}">
                    <a16:creationId xmlns:a16="http://schemas.microsoft.com/office/drawing/2014/main" id="{AF462AAB-3D36-944A-B564-F378716E8B44}"/>
                  </a:ext>
                </a:extLst>
              </p:cNvPr>
              <p:cNvSpPr/>
              <p:nvPr/>
            </p:nvSpPr>
            <p:spPr>
              <a:xfrm>
                <a:off x="12199482" y="6620368"/>
                <a:ext cx="4201644" cy="479883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89" h="91">
                    <a:moveTo>
                      <a:pt x="789" y="91"/>
                    </a:moveTo>
                    <a:lnTo>
                      <a:pt x="0" y="91"/>
                    </a:lnTo>
                    <a:lnTo>
                      <a:pt x="0" y="0"/>
                    </a:lnTo>
                    <a:lnTo>
                      <a:pt x="789" y="0"/>
                    </a:lnTo>
                    <a:close/>
                  </a:path>
                </a:pathLst>
              </a:custGeom>
              <a:solidFill>
                <a:srgbClr val="E6E6E6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59" name="Freeform: Shape 3899">
                <a:extLst>
                  <a:ext uri="{FF2B5EF4-FFF2-40B4-BE49-F238E27FC236}">
                    <a16:creationId xmlns:a16="http://schemas.microsoft.com/office/drawing/2014/main" id="{C2113AE2-5097-4A40-ABF9-8447CE5C72D1}"/>
                  </a:ext>
                </a:extLst>
              </p:cNvPr>
              <p:cNvSpPr/>
              <p:nvPr/>
            </p:nvSpPr>
            <p:spPr>
              <a:xfrm>
                <a:off x="19072475" y="6620368"/>
                <a:ext cx="3065920" cy="3071252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576" h="577">
                    <a:moveTo>
                      <a:pt x="486" y="289"/>
                    </a:moveTo>
                    <a:cubicBezTo>
                      <a:pt x="486" y="397"/>
                      <a:pt x="397" y="486"/>
                      <a:pt x="289" y="486"/>
                    </a:cubicBezTo>
                    <a:cubicBezTo>
                      <a:pt x="179" y="486"/>
                      <a:pt x="91" y="397"/>
                      <a:pt x="91" y="289"/>
                    </a:cubicBezTo>
                    <a:cubicBezTo>
                      <a:pt x="91" y="179"/>
                      <a:pt x="179" y="91"/>
                      <a:pt x="289" y="91"/>
                    </a:cubicBezTo>
                    <a:cubicBezTo>
                      <a:pt x="397" y="91"/>
                      <a:pt x="486" y="179"/>
                      <a:pt x="486" y="289"/>
                    </a:cubicBezTo>
                    <a:close/>
                    <a:moveTo>
                      <a:pt x="576" y="289"/>
                    </a:moveTo>
                    <a:cubicBezTo>
                      <a:pt x="576" y="129"/>
                      <a:pt x="447" y="0"/>
                      <a:pt x="289" y="0"/>
                    </a:cubicBezTo>
                    <a:cubicBezTo>
                      <a:pt x="129" y="0"/>
                      <a:pt x="0" y="129"/>
                      <a:pt x="0" y="289"/>
                    </a:cubicBezTo>
                    <a:cubicBezTo>
                      <a:pt x="0" y="447"/>
                      <a:pt x="129" y="577"/>
                      <a:pt x="289" y="577"/>
                    </a:cubicBezTo>
                    <a:cubicBezTo>
                      <a:pt x="447" y="577"/>
                      <a:pt x="576" y="447"/>
                      <a:pt x="576" y="289"/>
                    </a:cubicBezTo>
                    <a:close/>
                  </a:path>
                </a:pathLst>
              </a:custGeom>
              <a:solidFill>
                <a:srgbClr val="E6E6E6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60" name="Freeform: Shape 3900">
                <a:extLst>
                  <a:ext uri="{FF2B5EF4-FFF2-40B4-BE49-F238E27FC236}">
                    <a16:creationId xmlns:a16="http://schemas.microsoft.com/office/drawing/2014/main" id="{8B70C8AC-6CF1-D94A-9EFC-1386EAFDBACB}"/>
                  </a:ext>
                </a:extLst>
              </p:cNvPr>
              <p:cNvSpPr/>
              <p:nvPr/>
            </p:nvSpPr>
            <p:spPr>
              <a:xfrm>
                <a:off x="19696338" y="7244216"/>
                <a:ext cx="1828888" cy="182888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44" h="344">
                    <a:moveTo>
                      <a:pt x="344" y="172"/>
                    </a:moveTo>
                    <a:cubicBezTo>
                      <a:pt x="344" y="78"/>
                      <a:pt x="267" y="0"/>
                      <a:pt x="172" y="0"/>
                    </a:cubicBezTo>
                    <a:cubicBezTo>
                      <a:pt x="77" y="0"/>
                      <a:pt x="0" y="78"/>
                      <a:pt x="0" y="172"/>
                    </a:cubicBezTo>
                    <a:cubicBezTo>
                      <a:pt x="0" y="267"/>
                      <a:pt x="77" y="344"/>
                      <a:pt x="172" y="344"/>
                    </a:cubicBezTo>
                    <a:cubicBezTo>
                      <a:pt x="267" y="344"/>
                      <a:pt x="344" y="267"/>
                      <a:pt x="344" y="172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61" name="Freeform: Shape 4634">
                <a:extLst>
                  <a:ext uri="{FF2B5EF4-FFF2-40B4-BE49-F238E27FC236}">
                    <a16:creationId xmlns:a16="http://schemas.microsoft.com/office/drawing/2014/main" id="{89C011A9-C694-6147-84BD-D0CCCE423AF1}"/>
                  </a:ext>
                </a:extLst>
              </p:cNvPr>
              <p:cNvSpPr/>
              <p:nvPr/>
            </p:nvSpPr>
            <p:spPr>
              <a:xfrm>
                <a:off x="16406457" y="9211722"/>
                <a:ext cx="4201644" cy="479883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89" h="91">
                    <a:moveTo>
                      <a:pt x="789" y="0"/>
                    </a:moveTo>
                    <a:lnTo>
                      <a:pt x="0" y="0"/>
                    </a:lnTo>
                    <a:lnTo>
                      <a:pt x="0" y="91"/>
                    </a:lnTo>
                    <a:lnTo>
                      <a:pt x="789" y="91"/>
                    </a:lnTo>
                    <a:close/>
                  </a:path>
                </a:pathLst>
              </a:custGeom>
              <a:solidFill>
                <a:srgbClr val="E6E6E6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62" name="Freeform: Shape 4635">
                <a:extLst>
                  <a:ext uri="{FF2B5EF4-FFF2-40B4-BE49-F238E27FC236}">
                    <a16:creationId xmlns:a16="http://schemas.microsoft.com/office/drawing/2014/main" id="{8C7D19A7-1901-3D45-8760-85C0E32664AE}"/>
                  </a:ext>
                </a:extLst>
              </p:cNvPr>
              <p:cNvSpPr/>
              <p:nvPr/>
            </p:nvSpPr>
            <p:spPr>
              <a:xfrm>
                <a:off x="3550921" y="6636364"/>
                <a:ext cx="463887" cy="463887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88" h="88">
                    <a:moveTo>
                      <a:pt x="88" y="44"/>
                    </a:moveTo>
                    <a:cubicBezTo>
                      <a:pt x="88" y="69"/>
                      <a:pt x="67" y="88"/>
                      <a:pt x="43" y="88"/>
                    </a:cubicBezTo>
                    <a:cubicBezTo>
                      <a:pt x="19" y="88"/>
                      <a:pt x="0" y="69"/>
                      <a:pt x="0" y="44"/>
                    </a:cubicBezTo>
                    <a:cubicBezTo>
                      <a:pt x="0" y="20"/>
                      <a:pt x="19" y="0"/>
                      <a:pt x="43" y="0"/>
                    </a:cubicBezTo>
                    <a:cubicBezTo>
                      <a:pt x="67" y="0"/>
                      <a:pt x="88" y="20"/>
                      <a:pt x="88" y="44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63" name="Freeform: Shape 4637">
                <a:extLst>
                  <a:ext uri="{FF2B5EF4-FFF2-40B4-BE49-F238E27FC236}">
                    <a16:creationId xmlns:a16="http://schemas.microsoft.com/office/drawing/2014/main" id="{9024CABE-30D3-234F-B5E4-44A8CF96D5B5}"/>
                  </a:ext>
                </a:extLst>
              </p:cNvPr>
              <p:cNvSpPr/>
              <p:nvPr/>
            </p:nvSpPr>
            <p:spPr>
              <a:xfrm>
                <a:off x="11959555" y="6636364"/>
                <a:ext cx="463887" cy="463887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88" h="88">
                    <a:moveTo>
                      <a:pt x="88" y="44"/>
                    </a:moveTo>
                    <a:cubicBezTo>
                      <a:pt x="88" y="69"/>
                      <a:pt x="68" y="88"/>
                      <a:pt x="45" y="88"/>
                    </a:cubicBezTo>
                    <a:cubicBezTo>
                      <a:pt x="21" y="88"/>
                      <a:pt x="0" y="69"/>
                      <a:pt x="0" y="44"/>
                    </a:cubicBezTo>
                    <a:cubicBezTo>
                      <a:pt x="0" y="20"/>
                      <a:pt x="21" y="0"/>
                      <a:pt x="45" y="0"/>
                    </a:cubicBezTo>
                    <a:cubicBezTo>
                      <a:pt x="68" y="0"/>
                      <a:pt x="88" y="20"/>
                      <a:pt x="88" y="44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64" name="Freeform: Shape 4639">
                <a:extLst>
                  <a:ext uri="{FF2B5EF4-FFF2-40B4-BE49-F238E27FC236}">
                    <a16:creationId xmlns:a16="http://schemas.microsoft.com/office/drawing/2014/main" id="{950D4226-DE06-BB4F-A4A9-D7F6114FF291}"/>
                  </a:ext>
                </a:extLst>
              </p:cNvPr>
              <p:cNvSpPr/>
              <p:nvPr/>
            </p:nvSpPr>
            <p:spPr>
              <a:xfrm>
                <a:off x="20373506" y="6636364"/>
                <a:ext cx="463887" cy="463887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88" h="88">
                    <a:moveTo>
                      <a:pt x="88" y="44"/>
                    </a:moveTo>
                    <a:cubicBezTo>
                      <a:pt x="88" y="69"/>
                      <a:pt x="69" y="88"/>
                      <a:pt x="45" y="88"/>
                    </a:cubicBezTo>
                    <a:cubicBezTo>
                      <a:pt x="20" y="88"/>
                      <a:pt x="0" y="69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  <a:cubicBezTo>
                      <a:pt x="69" y="0"/>
                      <a:pt x="88" y="20"/>
                      <a:pt x="88" y="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65" name="Freeform: Shape 4641">
                <a:extLst>
                  <a:ext uri="{FF2B5EF4-FFF2-40B4-BE49-F238E27FC236}">
                    <a16:creationId xmlns:a16="http://schemas.microsoft.com/office/drawing/2014/main" id="{0240E126-6E1B-994C-A023-988EF9356733}"/>
                  </a:ext>
                </a:extLst>
              </p:cNvPr>
              <p:cNvSpPr/>
              <p:nvPr/>
            </p:nvSpPr>
            <p:spPr>
              <a:xfrm>
                <a:off x="7752579" y="9227718"/>
                <a:ext cx="469219" cy="463887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89" h="88">
                    <a:moveTo>
                      <a:pt x="89" y="43"/>
                    </a:moveTo>
                    <a:cubicBezTo>
                      <a:pt x="89" y="19"/>
                      <a:pt x="68" y="0"/>
                      <a:pt x="44" y="0"/>
                    </a:cubicBezTo>
                    <a:cubicBezTo>
                      <a:pt x="21" y="0"/>
                      <a:pt x="0" y="19"/>
                      <a:pt x="0" y="43"/>
                    </a:cubicBezTo>
                    <a:cubicBezTo>
                      <a:pt x="0" y="68"/>
                      <a:pt x="21" y="88"/>
                      <a:pt x="44" y="88"/>
                    </a:cubicBezTo>
                    <a:cubicBezTo>
                      <a:pt x="68" y="88"/>
                      <a:pt x="89" y="68"/>
                      <a:pt x="89" y="43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66" name="Freeform: Shape 4643">
                <a:extLst>
                  <a:ext uri="{FF2B5EF4-FFF2-40B4-BE49-F238E27FC236}">
                    <a16:creationId xmlns:a16="http://schemas.microsoft.com/office/drawing/2014/main" id="{395A4493-0472-3D49-9FD4-A1AF22674419}"/>
                  </a:ext>
                </a:extLst>
              </p:cNvPr>
              <p:cNvSpPr/>
              <p:nvPr/>
            </p:nvSpPr>
            <p:spPr>
              <a:xfrm>
                <a:off x="16166516" y="9227718"/>
                <a:ext cx="463887" cy="463887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88" h="88">
                    <a:moveTo>
                      <a:pt x="88" y="43"/>
                    </a:moveTo>
                    <a:cubicBezTo>
                      <a:pt x="88" y="19"/>
                      <a:pt x="69" y="0"/>
                      <a:pt x="45" y="0"/>
                    </a:cubicBezTo>
                    <a:cubicBezTo>
                      <a:pt x="20" y="0"/>
                      <a:pt x="0" y="19"/>
                      <a:pt x="0" y="43"/>
                    </a:cubicBezTo>
                    <a:cubicBezTo>
                      <a:pt x="0" y="68"/>
                      <a:pt x="20" y="88"/>
                      <a:pt x="45" y="88"/>
                    </a:cubicBezTo>
                    <a:cubicBezTo>
                      <a:pt x="69" y="88"/>
                      <a:pt x="88" y="68"/>
                      <a:pt x="88" y="43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</p:grp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C013E6B3-CB9B-EA4A-B92A-85EA9C347BA4}"/>
                </a:ext>
              </a:extLst>
            </p:cNvPr>
            <p:cNvSpPr txBox="1"/>
            <p:nvPr/>
          </p:nvSpPr>
          <p:spPr>
            <a:xfrm>
              <a:off x="1757087" y="11271931"/>
              <a:ext cx="465790" cy="491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a typeface="Lato" panose="020F0502020204030203" pitchFamily="34" charset="0"/>
                  <a:cs typeface="Rubik" pitchFamily="2" charset="-79"/>
                </a:rPr>
                <a:t>A</a:t>
              </a: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63C745D8-1C17-B74E-BDF6-12195CC4DC05}"/>
                </a:ext>
              </a:extLst>
            </p:cNvPr>
            <p:cNvSpPr txBox="1"/>
            <p:nvPr/>
          </p:nvSpPr>
          <p:spPr>
            <a:xfrm>
              <a:off x="3510187" y="11271931"/>
              <a:ext cx="461521" cy="491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a typeface="Lato" panose="020F0502020204030203" pitchFamily="34" charset="0"/>
                  <a:cs typeface="Rubik" pitchFamily="2" charset="-79"/>
                </a:rPr>
                <a:t>B</a:t>
              </a: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DDDEE723-55CA-AB4C-AC43-6056F328A51F}"/>
                </a:ext>
              </a:extLst>
            </p:cNvPr>
            <p:cNvSpPr txBox="1"/>
            <p:nvPr/>
          </p:nvSpPr>
          <p:spPr>
            <a:xfrm>
              <a:off x="5266692" y="11271931"/>
              <a:ext cx="461521" cy="491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a typeface="Lato" panose="020F0502020204030203" pitchFamily="34" charset="0"/>
                  <a:cs typeface="Rubik" pitchFamily="2" charset="-79"/>
                </a:rPr>
                <a:t>C</a:t>
              </a: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2DE58FC5-5CA6-2E41-BEC7-0531FCFBDE54}"/>
                </a:ext>
              </a:extLst>
            </p:cNvPr>
            <p:cNvSpPr txBox="1"/>
            <p:nvPr/>
          </p:nvSpPr>
          <p:spPr>
            <a:xfrm>
              <a:off x="7017563" y="11271931"/>
              <a:ext cx="457251" cy="491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a typeface="Lato" panose="020F0502020204030203" pitchFamily="34" charset="0"/>
                  <a:cs typeface="Rubik" pitchFamily="2" charset="-79"/>
                </a:rPr>
                <a:t>D</a:t>
              </a:r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973A32DB-67C7-9144-94A8-CA710237B6B4}"/>
                </a:ext>
              </a:extLst>
            </p:cNvPr>
            <p:cNvSpPr txBox="1"/>
            <p:nvPr/>
          </p:nvSpPr>
          <p:spPr>
            <a:xfrm>
              <a:off x="8778218" y="11271931"/>
              <a:ext cx="442307" cy="491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a typeface="Lato" panose="020F0502020204030203" pitchFamily="34" charset="0"/>
                  <a:cs typeface="Rubik" pitchFamily="2" charset="-79"/>
                </a:rPr>
                <a:t>E</a:t>
              </a:r>
            </a:p>
          </p:txBody>
        </p:sp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E8AF38D9-5815-2948-9192-A095882626C9}"/>
              </a:ext>
            </a:extLst>
          </p:cNvPr>
          <p:cNvGrpSpPr/>
          <p:nvPr/>
        </p:nvGrpSpPr>
        <p:grpSpPr>
          <a:xfrm>
            <a:off x="8981253" y="10763658"/>
            <a:ext cx="6610051" cy="1347502"/>
            <a:chOff x="14647234" y="8826275"/>
            <a:chExt cx="8397964" cy="1711980"/>
          </a:xfrm>
        </p:grpSpPr>
        <p:sp>
          <p:nvSpPr>
            <p:cNvPr id="290" name="Freeform 9276">
              <a:extLst>
                <a:ext uri="{FF2B5EF4-FFF2-40B4-BE49-F238E27FC236}">
                  <a16:creationId xmlns:a16="http://schemas.microsoft.com/office/drawing/2014/main" id="{0F517ED4-039F-6A46-B62B-DE7199D9C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56687" y="9751669"/>
              <a:ext cx="1457498" cy="786586"/>
            </a:xfrm>
            <a:custGeom>
              <a:avLst/>
              <a:gdLst>
                <a:gd name="T0" fmla="*/ 441 w 555"/>
                <a:gd name="T1" fmla="*/ 298 h 299"/>
                <a:gd name="T2" fmla="*/ 441 w 555"/>
                <a:gd name="T3" fmla="*/ 254 h 299"/>
                <a:gd name="T4" fmla="*/ 173 w 555"/>
                <a:gd name="T5" fmla="*/ 254 h 299"/>
                <a:gd name="T6" fmla="*/ 0 w 555"/>
                <a:gd name="T7" fmla="*/ 44 h 299"/>
                <a:gd name="T8" fmla="*/ 441 w 555"/>
                <a:gd name="T9" fmla="*/ 44 h 299"/>
                <a:gd name="T10" fmla="*/ 441 w 555"/>
                <a:gd name="T11" fmla="*/ 0 h 299"/>
                <a:gd name="T12" fmla="*/ 554 w 555"/>
                <a:gd name="T13" fmla="*/ 149 h 299"/>
                <a:gd name="T14" fmla="*/ 441 w 555"/>
                <a:gd name="T15" fmla="*/ 29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5" h="299">
                  <a:moveTo>
                    <a:pt x="441" y="298"/>
                  </a:moveTo>
                  <a:lnTo>
                    <a:pt x="441" y="254"/>
                  </a:lnTo>
                  <a:lnTo>
                    <a:pt x="173" y="254"/>
                  </a:lnTo>
                  <a:lnTo>
                    <a:pt x="0" y="44"/>
                  </a:lnTo>
                  <a:lnTo>
                    <a:pt x="441" y="44"/>
                  </a:lnTo>
                  <a:lnTo>
                    <a:pt x="441" y="0"/>
                  </a:lnTo>
                  <a:lnTo>
                    <a:pt x="554" y="149"/>
                  </a:lnTo>
                  <a:lnTo>
                    <a:pt x="441" y="29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1" name="Freeform 9277">
              <a:extLst>
                <a:ext uri="{FF2B5EF4-FFF2-40B4-BE49-F238E27FC236}">
                  <a16:creationId xmlns:a16="http://schemas.microsoft.com/office/drawing/2014/main" id="{28DEB6B1-BE2E-F94F-B104-B3ABFBB8F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56687" y="9497186"/>
              <a:ext cx="451134" cy="370158"/>
            </a:xfrm>
            <a:custGeom>
              <a:avLst/>
              <a:gdLst>
                <a:gd name="T0" fmla="*/ 173 w 174"/>
                <a:gd name="T1" fmla="*/ 142 h 143"/>
                <a:gd name="T2" fmla="*/ 0 w 174"/>
                <a:gd name="T3" fmla="*/ 142 h 143"/>
                <a:gd name="T4" fmla="*/ 0 w 174"/>
                <a:gd name="T5" fmla="*/ 0 h 143"/>
                <a:gd name="T6" fmla="*/ 173 w 174"/>
                <a:gd name="T7" fmla="*/ 0 h 143"/>
                <a:gd name="T8" fmla="*/ 173 w 174"/>
                <a:gd name="T9" fmla="*/ 14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43">
                  <a:moveTo>
                    <a:pt x="173" y="142"/>
                  </a:moveTo>
                  <a:lnTo>
                    <a:pt x="0" y="142"/>
                  </a:lnTo>
                  <a:lnTo>
                    <a:pt x="0" y="0"/>
                  </a:lnTo>
                  <a:lnTo>
                    <a:pt x="173" y="0"/>
                  </a:lnTo>
                  <a:lnTo>
                    <a:pt x="173" y="142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Freeform 9278">
              <a:extLst>
                <a:ext uri="{FF2B5EF4-FFF2-40B4-BE49-F238E27FC236}">
                  <a16:creationId xmlns:a16="http://schemas.microsoft.com/office/drawing/2014/main" id="{84AD7D37-3E5A-7B48-95CE-823BA7C62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09664" y="8941949"/>
              <a:ext cx="798157" cy="555237"/>
            </a:xfrm>
            <a:custGeom>
              <a:avLst/>
              <a:gdLst>
                <a:gd name="T0" fmla="*/ 78 w 304"/>
                <a:gd name="T1" fmla="*/ 105 h 211"/>
                <a:gd name="T2" fmla="*/ 70 w 304"/>
                <a:gd name="T3" fmla="*/ 115 h 211"/>
                <a:gd name="T4" fmla="*/ 0 w 304"/>
                <a:gd name="T5" fmla="*/ 210 h 211"/>
                <a:gd name="T6" fmla="*/ 303 w 304"/>
                <a:gd name="T7" fmla="*/ 210 h 211"/>
                <a:gd name="T8" fmla="*/ 130 w 304"/>
                <a:gd name="T9" fmla="*/ 0 h 211"/>
                <a:gd name="T10" fmla="*/ 0 w 304"/>
                <a:gd name="T11" fmla="*/ 0 h 211"/>
                <a:gd name="T12" fmla="*/ 70 w 304"/>
                <a:gd name="T13" fmla="*/ 95 h 211"/>
                <a:gd name="T14" fmla="*/ 78 w 304"/>
                <a:gd name="T15" fmla="*/ 10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4" h="211">
                  <a:moveTo>
                    <a:pt x="78" y="105"/>
                  </a:moveTo>
                  <a:lnTo>
                    <a:pt x="70" y="115"/>
                  </a:lnTo>
                  <a:lnTo>
                    <a:pt x="0" y="210"/>
                  </a:lnTo>
                  <a:lnTo>
                    <a:pt x="303" y="210"/>
                  </a:lnTo>
                  <a:lnTo>
                    <a:pt x="130" y="0"/>
                  </a:lnTo>
                  <a:lnTo>
                    <a:pt x="0" y="0"/>
                  </a:lnTo>
                  <a:lnTo>
                    <a:pt x="70" y="95"/>
                  </a:lnTo>
                  <a:lnTo>
                    <a:pt x="78" y="10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Freeform 9279">
              <a:extLst>
                <a:ext uri="{FF2B5EF4-FFF2-40B4-BE49-F238E27FC236}">
                  <a16:creationId xmlns:a16="http://schemas.microsoft.com/office/drawing/2014/main" id="{1E0A5A01-7EAC-D044-A368-C3FB78AA9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47234" y="9867344"/>
              <a:ext cx="844420" cy="555237"/>
            </a:xfrm>
            <a:custGeom>
              <a:avLst/>
              <a:gdLst>
                <a:gd name="T0" fmla="*/ 320 w 321"/>
                <a:gd name="T1" fmla="*/ 0 h 211"/>
                <a:gd name="T2" fmla="*/ 148 w 321"/>
                <a:gd name="T3" fmla="*/ 210 h 211"/>
                <a:gd name="T4" fmla="*/ 0 w 321"/>
                <a:gd name="T5" fmla="*/ 210 h 211"/>
                <a:gd name="T6" fmla="*/ 0 w 321"/>
                <a:gd name="T7" fmla="*/ 0 h 211"/>
                <a:gd name="T8" fmla="*/ 320 w 321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1" h="211">
                  <a:moveTo>
                    <a:pt x="320" y="0"/>
                  </a:moveTo>
                  <a:lnTo>
                    <a:pt x="148" y="210"/>
                  </a:lnTo>
                  <a:lnTo>
                    <a:pt x="0" y="210"/>
                  </a:lnTo>
                  <a:lnTo>
                    <a:pt x="0" y="0"/>
                  </a:lnTo>
                  <a:lnTo>
                    <a:pt x="32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Freeform 9280">
              <a:extLst>
                <a:ext uri="{FF2B5EF4-FFF2-40B4-BE49-F238E27FC236}">
                  <a16:creationId xmlns:a16="http://schemas.microsoft.com/office/drawing/2014/main" id="{DBBDC256-CA9D-F940-B9FE-12EA71F498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28956" y="9497186"/>
              <a:ext cx="451134" cy="370158"/>
            </a:xfrm>
            <a:custGeom>
              <a:avLst/>
              <a:gdLst>
                <a:gd name="T0" fmla="*/ 172 w 173"/>
                <a:gd name="T1" fmla="*/ 142 h 143"/>
                <a:gd name="T2" fmla="*/ 0 w 173"/>
                <a:gd name="T3" fmla="*/ 142 h 143"/>
                <a:gd name="T4" fmla="*/ 0 w 173"/>
                <a:gd name="T5" fmla="*/ 0 h 143"/>
                <a:gd name="T6" fmla="*/ 172 w 173"/>
                <a:gd name="T7" fmla="*/ 0 h 143"/>
                <a:gd name="T8" fmla="*/ 172 w 173"/>
                <a:gd name="T9" fmla="*/ 14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43">
                  <a:moveTo>
                    <a:pt x="172" y="142"/>
                  </a:moveTo>
                  <a:lnTo>
                    <a:pt x="0" y="142"/>
                  </a:lnTo>
                  <a:lnTo>
                    <a:pt x="0" y="0"/>
                  </a:lnTo>
                  <a:lnTo>
                    <a:pt x="172" y="0"/>
                  </a:lnTo>
                  <a:lnTo>
                    <a:pt x="172" y="142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Freeform 9281">
              <a:extLst>
                <a:ext uri="{FF2B5EF4-FFF2-40B4-BE49-F238E27FC236}">
                  <a16:creationId xmlns:a16="http://schemas.microsoft.com/office/drawing/2014/main" id="{C64B6611-1EB4-1B4D-82BF-DEB894B92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28956" y="8826275"/>
              <a:ext cx="1445934" cy="786586"/>
            </a:xfrm>
            <a:custGeom>
              <a:avLst/>
              <a:gdLst>
                <a:gd name="T0" fmla="*/ 440 w 553"/>
                <a:gd name="T1" fmla="*/ 44 h 299"/>
                <a:gd name="T2" fmla="*/ 172 w 553"/>
                <a:gd name="T3" fmla="*/ 44 h 299"/>
                <a:gd name="T4" fmla="*/ 0 w 553"/>
                <a:gd name="T5" fmla="*/ 254 h 299"/>
                <a:gd name="T6" fmla="*/ 440 w 553"/>
                <a:gd name="T7" fmla="*/ 254 h 299"/>
                <a:gd name="T8" fmla="*/ 440 w 553"/>
                <a:gd name="T9" fmla="*/ 298 h 299"/>
                <a:gd name="T10" fmla="*/ 477 w 553"/>
                <a:gd name="T11" fmla="*/ 249 h 299"/>
                <a:gd name="T12" fmla="*/ 552 w 553"/>
                <a:gd name="T13" fmla="*/ 149 h 299"/>
                <a:gd name="T14" fmla="*/ 477 w 553"/>
                <a:gd name="T15" fmla="*/ 48 h 299"/>
                <a:gd name="T16" fmla="*/ 440 w 553"/>
                <a:gd name="T17" fmla="*/ 0 h 299"/>
                <a:gd name="T18" fmla="*/ 440 w 553"/>
                <a:gd name="T19" fmla="*/ 44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3" h="299">
                  <a:moveTo>
                    <a:pt x="440" y="44"/>
                  </a:moveTo>
                  <a:lnTo>
                    <a:pt x="172" y="44"/>
                  </a:lnTo>
                  <a:lnTo>
                    <a:pt x="0" y="254"/>
                  </a:lnTo>
                  <a:lnTo>
                    <a:pt x="440" y="254"/>
                  </a:lnTo>
                  <a:lnTo>
                    <a:pt x="440" y="298"/>
                  </a:lnTo>
                  <a:lnTo>
                    <a:pt x="477" y="249"/>
                  </a:lnTo>
                  <a:lnTo>
                    <a:pt x="552" y="149"/>
                  </a:lnTo>
                  <a:lnTo>
                    <a:pt x="477" y="48"/>
                  </a:lnTo>
                  <a:lnTo>
                    <a:pt x="440" y="0"/>
                  </a:lnTo>
                  <a:lnTo>
                    <a:pt x="440" y="4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Freeform 9282">
              <a:extLst>
                <a:ext uri="{FF2B5EF4-FFF2-40B4-BE49-F238E27FC236}">
                  <a16:creationId xmlns:a16="http://schemas.microsoft.com/office/drawing/2014/main" id="{FA6895AD-88D8-174E-9A97-7AABD6A3F4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14110" y="9497186"/>
              <a:ext cx="451134" cy="370158"/>
            </a:xfrm>
            <a:custGeom>
              <a:avLst/>
              <a:gdLst>
                <a:gd name="T0" fmla="*/ 171 w 172"/>
                <a:gd name="T1" fmla="*/ 142 h 143"/>
                <a:gd name="T2" fmla="*/ 0 w 172"/>
                <a:gd name="T3" fmla="*/ 142 h 143"/>
                <a:gd name="T4" fmla="*/ 0 w 172"/>
                <a:gd name="T5" fmla="*/ 0 h 143"/>
                <a:gd name="T6" fmla="*/ 171 w 172"/>
                <a:gd name="T7" fmla="*/ 0 h 143"/>
                <a:gd name="T8" fmla="*/ 171 w 172"/>
                <a:gd name="T9" fmla="*/ 14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" h="143">
                  <a:moveTo>
                    <a:pt x="171" y="142"/>
                  </a:moveTo>
                  <a:lnTo>
                    <a:pt x="0" y="142"/>
                  </a:lnTo>
                  <a:lnTo>
                    <a:pt x="0" y="0"/>
                  </a:lnTo>
                  <a:lnTo>
                    <a:pt x="171" y="0"/>
                  </a:lnTo>
                  <a:lnTo>
                    <a:pt x="171" y="142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" name="Freeform 9283">
              <a:extLst>
                <a:ext uri="{FF2B5EF4-FFF2-40B4-BE49-F238E27FC236}">
                  <a16:creationId xmlns:a16="http://schemas.microsoft.com/office/drawing/2014/main" id="{825AB4FA-910F-9C43-A06B-178E811B9E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14110" y="8826275"/>
              <a:ext cx="1445934" cy="786586"/>
            </a:xfrm>
            <a:custGeom>
              <a:avLst/>
              <a:gdLst>
                <a:gd name="T0" fmla="*/ 439 w 553"/>
                <a:gd name="T1" fmla="*/ 44 h 299"/>
                <a:gd name="T2" fmla="*/ 171 w 553"/>
                <a:gd name="T3" fmla="*/ 44 h 299"/>
                <a:gd name="T4" fmla="*/ 0 w 553"/>
                <a:gd name="T5" fmla="*/ 254 h 299"/>
                <a:gd name="T6" fmla="*/ 439 w 553"/>
                <a:gd name="T7" fmla="*/ 254 h 299"/>
                <a:gd name="T8" fmla="*/ 439 w 553"/>
                <a:gd name="T9" fmla="*/ 298 h 299"/>
                <a:gd name="T10" fmla="*/ 478 w 553"/>
                <a:gd name="T11" fmla="*/ 248 h 299"/>
                <a:gd name="T12" fmla="*/ 552 w 553"/>
                <a:gd name="T13" fmla="*/ 149 h 299"/>
                <a:gd name="T14" fmla="*/ 478 w 553"/>
                <a:gd name="T15" fmla="*/ 50 h 299"/>
                <a:gd name="T16" fmla="*/ 439 w 553"/>
                <a:gd name="T17" fmla="*/ 0 h 299"/>
                <a:gd name="T18" fmla="*/ 439 w 553"/>
                <a:gd name="T19" fmla="*/ 44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3" h="299">
                  <a:moveTo>
                    <a:pt x="439" y="44"/>
                  </a:moveTo>
                  <a:lnTo>
                    <a:pt x="171" y="44"/>
                  </a:lnTo>
                  <a:lnTo>
                    <a:pt x="0" y="254"/>
                  </a:lnTo>
                  <a:lnTo>
                    <a:pt x="439" y="254"/>
                  </a:lnTo>
                  <a:lnTo>
                    <a:pt x="439" y="298"/>
                  </a:lnTo>
                  <a:lnTo>
                    <a:pt x="478" y="248"/>
                  </a:lnTo>
                  <a:lnTo>
                    <a:pt x="552" y="149"/>
                  </a:lnTo>
                  <a:lnTo>
                    <a:pt x="478" y="50"/>
                  </a:lnTo>
                  <a:lnTo>
                    <a:pt x="439" y="0"/>
                  </a:lnTo>
                  <a:lnTo>
                    <a:pt x="439" y="4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8" name="Freeform 9284">
              <a:extLst>
                <a:ext uri="{FF2B5EF4-FFF2-40B4-BE49-F238E27FC236}">
                  <a16:creationId xmlns:a16="http://schemas.microsoft.com/office/drawing/2014/main" id="{FDFA68BB-CCBB-4341-8581-61B34505A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67087" y="9867344"/>
              <a:ext cx="798157" cy="555237"/>
            </a:xfrm>
            <a:custGeom>
              <a:avLst/>
              <a:gdLst>
                <a:gd name="T0" fmla="*/ 72 w 303"/>
                <a:gd name="T1" fmla="*/ 95 h 211"/>
                <a:gd name="T2" fmla="*/ 79 w 303"/>
                <a:gd name="T3" fmla="*/ 105 h 211"/>
                <a:gd name="T4" fmla="*/ 72 w 303"/>
                <a:gd name="T5" fmla="*/ 114 h 211"/>
                <a:gd name="T6" fmla="*/ 0 w 303"/>
                <a:gd name="T7" fmla="*/ 210 h 211"/>
                <a:gd name="T8" fmla="*/ 131 w 303"/>
                <a:gd name="T9" fmla="*/ 210 h 211"/>
                <a:gd name="T10" fmla="*/ 302 w 303"/>
                <a:gd name="T11" fmla="*/ 0 h 211"/>
                <a:gd name="T12" fmla="*/ 0 w 303"/>
                <a:gd name="T13" fmla="*/ 0 h 211"/>
                <a:gd name="T14" fmla="*/ 72 w 303"/>
                <a:gd name="T15" fmla="*/ 9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3" h="211">
                  <a:moveTo>
                    <a:pt x="72" y="95"/>
                  </a:moveTo>
                  <a:lnTo>
                    <a:pt x="79" y="105"/>
                  </a:lnTo>
                  <a:lnTo>
                    <a:pt x="72" y="114"/>
                  </a:lnTo>
                  <a:lnTo>
                    <a:pt x="0" y="210"/>
                  </a:lnTo>
                  <a:lnTo>
                    <a:pt x="131" y="210"/>
                  </a:lnTo>
                  <a:lnTo>
                    <a:pt x="302" y="0"/>
                  </a:lnTo>
                  <a:lnTo>
                    <a:pt x="0" y="0"/>
                  </a:lnTo>
                  <a:lnTo>
                    <a:pt x="72" y="9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9" name="Freeform 9285">
              <a:extLst>
                <a:ext uri="{FF2B5EF4-FFF2-40B4-BE49-F238E27FC236}">
                  <a16:creationId xmlns:a16="http://schemas.microsoft.com/office/drawing/2014/main" id="{8B609992-090C-4A4F-81B7-246BE5805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71533" y="9497186"/>
              <a:ext cx="451134" cy="370158"/>
            </a:xfrm>
            <a:custGeom>
              <a:avLst/>
              <a:gdLst>
                <a:gd name="T0" fmla="*/ 172 w 173"/>
                <a:gd name="T1" fmla="*/ 142 h 143"/>
                <a:gd name="T2" fmla="*/ 0 w 173"/>
                <a:gd name="T3" fmla="*/ 142 h 143"/>
                <a:gd name="T4" fmla="*/ 0 w 173"/>
                <a:gd name="T5" fmla="*/ 0 h 143"/>
                <a:gd name="T6" fmla="*/ 172 w 173"/>
                <a:gd name="T7" fmla="*/ 0 h 143"/>
                <a:gd name="T8" fmla="*/ 172 w 173"/>
                <a:gd name="T9" fmla="*/ 14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43">
                  <a:moveTo>
                    <a:pt x="172" y="142"/>
                  </a:moveTo>
                  <a:lnTo>
                    <a:pt x="0" y="142"/>
                  </a:lnTo>
                  <a:lnTo>
                    <a:pt x="0" y="0"/>
                  </a:lnTo>
                  <a:lnTo>
                    <a:pt x="172" y="0"/>
                  </a:lnTo>
                  <a:lnTo>
                    <a:pt x="172" y="142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Freeform 9286">
              <a:extLst>
                <a:ext uri="{FF2B5EF4-FFF2-40B4-BE49-F238E27FC236}">
                  <a16:creationId xmlns:a16="http://schemas.microsoft.com/office/drawing/2014/main" id="{AF7C5881-3617-E548-946A-9A8D3CCE3A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36081" y="8941949"/>
              <a:ext cx="798150" cy="555237"/>
            </a:xfrm>
            <a:custGeom>
              <a:avLst/>
              <a:gdLst>
                <a:gd name="T0" fmla="*/ 81 w 304"/>
                <a:gd name="T1" fmla="*/ 105 h 211"/>
                <a:gd name="T2" fmla="*/ 72 w 304"/>
                <a:gd name="T3" fmla="*/ 115 h 211"/>
                <a:gd name="T4" fmla="*/ 0 w 304"/>
                <a:gd name="T5" fmla="*/ 210 h 211"/>
                <a:gd name="T6" fmla="*/ 303 w 304"/>
                <a:gd name="T7" fmla="*/ 210 h 211"/>
                <a:gd name="T8" fmla="*/ 131 w 304"/>
                <a:gd name="T9" fmla="*/ 0 h 211"/>
                <a:gd name="T10" fmla="*/ 0 w 304"/>
                <a:gd name="T11" fmla="*/ 0 h 211"/>
                <a:gd name="T12" fmla="*/ 72 w 304"/>
                <a:gd name="T13" fmla="*/ 95 h 211"/>
                <a:gd name="T14" fmla="*/ 81 w 304"/>
                <a:gd name="T15" fmla="*/ 10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4" h="211">
                  <a:moveTo>
                    <a:pt x="81" y="105"/>
                  </a:moveTo>
                  <a:lnTo>
                    <a:pt x="72" y="115"/>
                  </a:lnTo>
                  <a:lnTo>
                    <a:pt x="0" y="210"/>
                  </a:lnTo>
                  <a:lnTo>
                    <a:pt x="303" y="210"/>
                  </a:lnTo>
                  <a:lnTo>
                    <a:pt x="131" y="0"/>
                  </a:lnTo>
                  <a:lnTo>
                    <a:pt x="0" y="0"/>
                  </a:lnTo>
                  <a:lnTo>
                    <a:pt x="72" y="95"/>
                  </a:lnTo>
                  <a:lnTo>
                    <a:pt x="81" y="10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Freeform 9287">
              <a:extLst>
                <a:ext uri="{FF2B5EF4-FFF2-40B4-BE49-F238E27FC236}">
                  <a16:creationId xmlns:a16="http://schemas.microsoft.com/office/drawing/2014/main" id="{5023A723-520A-8843-A534-6EAEA7EE81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71533" y="9751669"/>
              <a:ext cx="1445934" cy="786586"/>
            </a:xfrm>
            <a:custGeom>
              <a:avLst/>
              <a:gdLst>
                <a:gd name="T0" fmla="*/ 477 w 553"/>
                <a:gd name="T1" fmla="*/ 49 h 299"/>
                <a:gd name="T2" fmla="*/ 440 w 553"/>
                <a:gd name="T3" fmla="*/ 0 h 299"/>
                <a:gd name="T4" fmla="*/ 440 w 553"/>
                <a:gd name="T5" fmla="*/ 44 h 299"/>
                <a:gd name="T6" fmla="*/ 0 w 553"/>
                <a:gd name="T7" fmla="*/ 44 h 299"/>
                <a:gd name="T8" fmla="*/ 172 w 553"/>
                <a:gd name="T9" fmla="*/ 254 h 299"/>
                <a:gd name="T10" fmla="*/ 440 w 553"/>
                <a:gd name="T11" fmla="*/ 254 h 299"/>
                <a:gd name="T12" fmla="*/ 440 w 553"/>
                <a:gd name="T13" fmla="*/ 298 h 299"/>
                <a:gd name="T14" fmla="*/ 477 w 553"/>
                <a:gd name="T15" fmla="*/ 250 h 299"/>
                <a:gd name="T16" fmla="*/ 552 w 553"/>
                <a:gd name="T17" fmla="*/ 149 h 299"/>
                <a:gd name="T18" fmla="*/ 477 w 553"/>
                <a:gd name="T19" fmla="*/ 4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3" h="299">
                  <a:moveTo>
                    <a:pt x="477" y="49"/>
                  </a:moveTo>
                  <a:lnTo>
                    <a:pt x="440" y="0"/>
                  </a:lnTo>
                  <a:lnTo>
                    <a:pt x="440" y="44"/>
                  </a:lnTo>
                  <a:lnTo>
                    <a:pt x="0" y="44"/>
                  </a:lnTo>
                  <a:lnTo>
                    <a:pt x="172" y="254"/>
                  </a:lnTo>
                  <a:lnTo>
                    <a:pt x="440" y="254"/>
                  </a:lnTo>
                  <a:lnTo>
                    <a:pt x="440" y="298"/>
                  </a:lnTo>
                  <a:lnTo>
                    <a:pt x="477" y="250"/>
                  </a:lnTo>
                  <a:lnTo>
                    <a:pt x="552" y="149"/>
                  </a:lnTo>
                  <a:lnTo>
                    <a:pt x="477" y="49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Freeform 9288">
              <a:extLst>
                <a:ext uri="{FF2B5EF4-FFF2-40B4-BE49-F238E27FC236}">
                  <a16:creationId xmlns:a16="http://schemas.microsoft.com/office/drawing/2014/main" id="{ACA39BD0-9533-E847-B449-46960FBD83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87700" y="9497186"/>
              <a:ext cx="451127" cy="370158"/>
            </a:xfrm>
            <a:custGeom>
              <a:avLst/>
              <a:gdLst>
                <a:gd name="T0" fmla="*/ 173 w 174"/>
                <a:gd name="T1" fmla="*/ 142 h 143"/>
                <a:gd name="T2" fmla="*/ 0 w 174"/>
                <a:gd name="T3" fmla="*/ 142 h 143"/>
                <a:gd name="T4" fmla="*/ 0 w 174"/>
                <a:gd name="T5" fmla="*/ 0 h 143"/>
                <a:gd name="T6" fmla="*/ 173 w 174"/>
                <a:gd name="T7" fmla="*/ 0 h 143"/>
                <a:gd name="T8" fmla="*/ 173 w 174"/>
                <a:gd name="T9" fmla="*/ 14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43">
                  <a:moveTo>
                    <a:pt x="173" y="142"/>
                  </a:moveTo>
                  <a:lnTo>
                    <a:pt x="0" y="142"/>
                  </a:lnTo>
                  <a:lnTo>
                    <a:pt x="0" y="0"/>
                  </a:lnTo>
                  <a:lnTo>
                    <a:pt x="173" y="0"/>
                  </a:lnTo>
                  <a:lnTo>
                    <a:pt x="173" y="142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3" name="Freeform 9289">
              <a:extLst>
                <a:ext uri="{FF2B5EF4-FFF2-40B4-BE49-F238E27FC236}">
                  <a16:creationId xmlns:a16="http://schemas.microsoft.com/office/drawing/2014/main" id="{F2C404C3-D1AF-1F47-A4BB-CFD8424FF0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87700" y="8826275"/>
              <a:ext cx="1457498" cy="786586"/>
            </a:xfrm>
            <a:custGeom>
              <a:avLst/>
              <a:gdLst>
                <a:gd name="T0" fmla="*/ 441 w 555"/>
                <a:gd name="T1" fmla="*/ 44 h 299"/>
                <a:gd name="T2" fmla="*/ 173 w 555"/>
                <a:gd name="T3" fmla="*/ 44 h 299"/>
                <a:gd name="T4" fmla="*/ 0 w 555"/>
                <a:gd name="T5" fmla="*/ 254 h 299"/>
                <a:gd name="T6" fmla="*/ 441 w 555"/>
                <a:gd name="T7" fmla="*/ 254 h 299"/>
                <a:gd name="T8" fmla="*/ 441 w 555"/>
                <a:gd name="T9" fmla="*/ 298 h 299"/>
                <a:gd name="T10" fmla="*/ 478 w 555"/>
                <a:gd name="T11" fmla="*/ 248 h 299"/>
                <a:gd name="T12" fmla="*/ 554 w 555"/>
                <a:gd name="T13" fmla="*/ 149 h 299"/>
                <a:gd name="T14" fmla="*/ 478 w 555"/>
                <a:gd name="T15" fmla="*/ 50 h 299"/>
                <a:gd name="T16" fmla="*/ 441 w 555"/>
                <a:gd name="T17" fmla="*/ 0 h 299"/>
                <a:gd name="T18" fmla="*/ 441 w 555"/>
                <a:gd name="T19" fmla="*/ 44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5" h="299">
                  <a:moveTo>
                    <a:pt x="441" y="44"/>
                  </a:moveTo>
                  <a:lnTo>
                    <a:pt x="173" y="44"/>
                  </a:lnTo>
                  <a:lnTo>
                    <a:pt x="0" y="254"/>
                  </a:lnTo>
                  <a:lnTo>
                    <a:pt x="441" y="254"/>
                  </a:lnTo>
                  <a:lnTo>
                    <a:pt x="441" y="298"/>
                  </a:lnTo>
                  <a:lnTo>
                    <a:pt x="478" y="248"/>
                  </a:lnTo>
                  <a:lnTo>
                    <a:pt x="554" y="149"/>
                  </a:lnTo>
                  <a:lnTo>
                    <a:pt x="478" y="50"/>
                  </a:lnTo>
                  <a:lnTo>
                    <a:pt x="441" y="0"/>
                  </a:lnTo>
                  <a:lnTo>
                    <a:pt x="441" y="44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4" name="Freeform 9290">
              <a:extLst>
                <a:ext uri="{FF2B5EF4-FFF2-40B4-BE49-F238E27FC236}">
                  <a16:creationId xmlns:a16="http://schemas.microsoft.com/office/drawing/2014/main" id="{8DF7E1FF-5881-244C-A86C-A58F28A86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52240" y="9867344"/>
              <a:ext cx="798157" cy="555237"/>
            </a:xfrm>
            <a:custGeom>
              <a:avLst/>
              <a:gdLst>
                <a:gd name="T0" fmla="*/ 71 w 303"/>
                <a:gd name="T1" fmla="*/ 95 h 211"/>
                <a:gd name="T2" fmla="*/ 78 w 303"/>
                <a:gd name="T3" fmla="*/ 105 h 211"/>
                <a:gd name="T4" fmla="*/ 71 w 303"/>
                <a:gd name="T5" fmla="*/ 114 h 211"/>
                <a:gd name="T6" fmla="*/ 0 w 303"/>
                <a:gd name="T7" fmla="*/ 210 h 211"/>
                <a:gd name="T8" fmla="*/ 129 w 303"/>
                <a:gd name="T9" fmla="*/ 210 h 211"/>
                <a:gd name="T10" fmla="*/ 302 w 303"/>
                <a:gd name="T11" fmla="*/ 0 h 211"/>
                <a:gd name="T12" fmla="*/ 0 w 303"/>
                <a:gd name="T13" fmla="*/ 0 h 211"/>
                <a:gd name="T14" fmla="*/ 71 w 303"/>
                <a:gd name="T15" fmla="*/ 9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3" h="211">
                  <a:moveTo>
                    <a:pt x="71" y="95"/>
                  </a:moveTo>
                  <a:lnTo>
                    <a:pt x="78" y="105"/>
                  </a:lnTo>
                  <a:lnTo>
                    <a:pt x="71" y="114"/>
                  </a:lnTo>
                  <a:lnTo>
                    <a:pt x="0" y="210"/>
                  </a:lnTo>
                  <a:lnTo>
                    <a:pt x="129" y="210"/>
                  </a:lnTo>
                  <a:lnTo>
                    <a:pt x="302" y="0"/>
                  </a:lnTo>
                  <a:lnTo>
                    <a:pt x="0" y="0"/>
                  </a:lnTo>
                  <a:lnTo>
                    <a:pt x="71" y="95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B6DD6804-1CD4-314B-A12F-1DA1C3D56682}"/>
                </a:ext>
              </a:extLst>
            </p:cNvPr>
            <p:cNvSpPr txBox="1"/>
            <p:nvPr/>
          </p:nvSpPr>
          <p:spPr>
            <a:xfrm>
              <a:off x="15602301" y="8972617"/>
              <a:ext cx="468824" cy="508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ea typeface="Lato" panose="020F0502020204030203" pitchFamily="34" charset="0"/>
                  <a:cs typeface="Rubik" pitchFamily="2" charset="-79"/>
                </a:rPr>
                <a:t>A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4EA4FE76-AAC7-FD42-8B86-6221AF135374}"/>
                </a:ext>
              </a:extLst>
            </p:cNvPr>
            <p:cNvSpPr txBox="1"/>
            <p:nvPr/>
          </p:nvSpPr>
          <p:spPr>
            <a:xfrm>
              <a:off x="17308099" y="9903835"/>
              <a:ext cx="464751" cy="508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ea typeface="Lato" panose="020F0502020204030203" pitchFamily="34" charset="0"/>
                  <a:cs typeface="Rubik" pitchFamily="2" charset="-79"/>
                </a:rPr>
                <a:t>B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F04D7732-503B-8148-8E19-31F0FC121BA8}"/>
                </a:ext>
              </a:extLst>
            </p:cNvPr>
            <p:cNvSpPr txBox="1"/>
            <p:nvPr/>
          </p:nvSpPr>
          <p:spPr>
            <a:xfrm>
              <a:off x="18935062" y="8972617"/>
              <a:ext cx="462713" cy="508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ea typeface="Lato" panose="020F0502020204030203" pitchFamily="34" charset="0"/>
                  <a:cs typeface="Rubik" pitchFamily="2" charset="-79"/>
                </a:rPr>
                <a:t>C</a:t>
              </a:r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83938C89-AB45-E54C-A2D6-7E0A175B5643}"/>
                </a:ext>
              </a:extLst>
            </p:cNvPr>
            <p:cNvSpPr txBox="1"/>
            <p:nvPr/>
          </p:nvSpPr>
          <p:spPr>
            <a:xfrm>
              <a:off x="20598849" y="9903835"/>
              <a:ext cx="458640" cy="508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ea typeface="Lato" panose="020F0502020204030203" pitchFamily="34" charset="0"/>
                  <a:cs typeface="Rubik" pitchFamily="2" charset="-79"/>
                </a:rPr>
                <a:t>D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A869E747-BAC1-F24F-A413-4029872A808C}"/>
                </a:ext>
              </a:extLst>
            </p:cNvPr>
            <p:cNvSpPr txBox="1"/>
            <p:nvPr/>
          </p:nvSpPr>
          <p:spPr>
            <a:xfrm>
              <a:off x="22193737" y="8972617"/>
              <a:ext cx="442347" cy="508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ea typeface="Lato" panose="020F0502020204030203" pitchFamily="34" charset="0"/>
                  <a:cs typeface="Rubik" pitchFamily="2" charset="-79"/>
                </a:rPr>
                <a:t>E</a:t>
              </a:r>
            </a:p>
          </p:txBody>
        </p: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DB8A8500-43B5-5C4B-A1DC-9A47EB679F90}"/>
              </a:ext>
            </a:extLst>
          </p:cNvPr>
          <p:cNvGrpSpPr/>
          <p:nvPr/>
        </p:nvGrpSpPr>
        <p:grpSpPr>
          <a:xfrm>
            <a:off x="17314132" y="9380791"/>
            <a:ext cx="5465230" cy="2947829"/>
            <a:chOff x="8499764" y="4551690"/>
            <a:chExt cx="13160085" cy="7098271"/>
          </a:xfrm>
        </p:grpSpPr>
        <p:sp>
          <p:nvSpPr>
            <p:cNvPr id="327" name="Rounded Rectangle 326">
              <a:extLst>
                <a:ext uri="{FF2B5EF4-FFF2-40B4-BE49-F238E27FC236}">
                  <a16:creationId xmlns:a16="http://schemas.microsoft.com/office/drawing/2014/main" id="{3055AC4E-9AAB-C34E-9E9E-446574922A73}"/>
                </a:ext>
              </a:extLst>
            </p:cNvPr>
            <p:cNvSpPr/>
            <p:nvPr/>
          </p:nvSpPr>
          <p:spPr>
            <a:xfrm>
              <a:off x="8499766" y="5600823"/>
              <a:ext cx="13160081" cy="8658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328" name="Rounded Rectangle 327">
              <a:extLst>
                <a:ext uri="{FF2B5EF4-FFF2-40B4-BE49-F238E27FC236}">
                  <a16:creationId xmlns:a16="http://schemas.microsoft.com/office/drawing/2014/main" id="{0D85DBEC-7F02-0347-9598-FA4B3F82373F}"/>
                </a:ext>
              </a:extLst>
            </p:cNvPr>
            <p:cNvSpPr/>
            <p:nvPr/>
          </p:nvSpPr>
          <p:spPr>
            <a:xfrm>
              <a:off x="8499764" y="5336690"/>
              <a:ext cx="10111597" cy="6148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329" name="Rounded Rectangle 328">
              <a:extLst>
                <a:ext uri="{FF2B5EF4-FFF2-40B4-BE49-F238E27FC236}">
                  <a16:creationId xmlns:a16="http://schemas.microsoft.com/office/drawing/2014/main" id="{1A7DBC0D-2076-1C4B-9631-9578C6AFD998}"/>
                </a:ext>
              </a:extLst>
            </p:cNvPr>
            <p:cNvSpPr/>
            <p:nvPr/>
          </p:nvSpPr>
          <p:spPr>
            <a:xfrm>
              <a:off x="8499766" y="7500296"/>
              <a:ext cx="13160081" cy="8658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330" name="Rounded Rectangle 329">
              <a:extLst>
                <a:ext uri="{FF2B5EF4-FFF2-40B4-BE49-F238E27FC236}">
                  <a16:creationId xmlns:a16="http://schemas.microsoft.com/office/drawing/2014/main" id="{C5FCC170-77DD-2945-B778-5619FEA543A1}"/>
                </a:ext>
              </a:extLst>
            </p:cNvPr>
            <p:cNvSpPr/>
            <p:nvPr/>
          </p:nvSpPr>
          <p:spPr>
            <a:xfrm>
              <a:off x="8499764" y="7236163"/>
              <a:ext cx="11843538" cy="61485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331" name="Rounded Rectangle 330">
              <a:extLst>
                <a:ext uri="{FF2B5EF4-FFF2-40B4-BE49-F238E27FC236}">
                  <a16:creationId xmlns:a16="http://schemas.microsoft.com/office/drawing/2014/main" id="{4156D02C-EB3E-E644-B3B5-AE528FF64F89}"/>
                </a:ext>
              </a:extLst>
            </p:cNvPr>
            <p:cNvSpPr/>
            <p:nvPr/>
          </p:nvSpPr>
          <p:spPr>
            <a:xfrm>
              <a:off x="8499767" y="9399769"/>
              <a:ext cx="13160082" cy="8658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332" name="Rounded Rectangle 331">
              <a:extLst>
                <a:ext uri="{FF2B5EF4-FFF2-40B4-BE49-F238E27FC236}">
                  <a16:creationId xmlns:a16="http://schemas.microsoft.com/office/drawing/2014/main" id="{A066AD1B-9E99-294B-9EBB-B3DA682A6C4A}"/>
                </a:ext>
              </a:extLst>
            </p:cNvPr>
            <p:cNvSpPr/>
            <p:nvPr/>
          </p:nvSpPr>
          <p:spPr>
            <a:xfrm>
              <a:off x="8499769" y="9135636"/>
              <a:ext cx="8427629" cy="614852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333" name="Rounded Rectangle 332">
              <a:extLst>
                <a:ext uri="{FF2B5EF4-FFF2-40B4-BE49-F238E27FC236}">
                  <a16:creationId xmlns:a16="http://schemas.microsoft.com/office/drawing/2014/main" id="{A49C38B4-22E8-1846-BD32-E1600A4C7411}"/>
                </a:ext>
              </a:extLst>
            </p:cNvPr>
            <p:cNvSpPr/>
            <p:nvPr/>
          </p:nvSpPr>
          <p:spPr>
            <a:xfrm>
              <a:off x="8499767" y="11299242"/>
              <a:ext cx="13160082" cy="8658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334" name="Rounded Rectangle 333">
              <a:extLst>
                <a:ext uri="{FF2B5EF4-FFF2-40B4-BE49-F238E27FC236}">
                  <a16:creationId xmlns:a16="http://schemas.microsoft.com/office/drawing/2014/main" id="{24918635-6414-D049-B43F-FF26435DF0FD}"/>
                </a:ext>
              </a:extLst>
            </p:cNvPr>
            <p:cNvSpPr/>
            <p:nvPr/>
          </p:nvSpPr>
          <p:spPr>
            <a:xfrm>
              <a:off x="8499769" y="11035109"/>
              <a:ext cx="4159643" cy="61485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CEEA7F73-560A-5B4F-B20C-C8B7CC13E88B}"/>
                </a:ext>
              </a:extLst>
            </p:cNvPr>
            <p:cNvSpPr/>
            <p:nvPr/>
          </p:nvSpPr>
          <p:spPr>
            <a:xfrm>
              <a:off x="8499764" y="4551690"/>
              <a:ext cx="6851163" cy="7411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  <a:ea typeface="Roboto" panose="02000000000000000000" pitchFamily="2" charset="0"/>
                  <a:cs typeface="Rubik" pitchFamily="2" charset="-79"/>
                </a:rPr>
                <a:t>Title One</a:t>
              </a:r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750144D8-9406-A340-81B8-360FE5C91D8E}"/>
                </a:ext>
              </a:extLst>
            </p:cNvPr>
            <p:cNvSpPr/>
            <p:nvPr/>
          </p:nvSpPr>
          <p:spPr>
            <a:xfrm>
              <a:off x="18107125" y="4551690"/>
              <a:ext cx="3552722" cy="7411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2"/>
                  </a:solidFill>
                  <a:ea typeface="Roboto" panose="02000000000000000000" pitchFamily="2" charset="0"/>
                  <a:cs typeface="Rubik" pitchFamily="2" charset="-79"/>
                </a:rPr>
                <a:t>70%</a:t>
              </a:r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ED96FE6D-0D52-D04C-A580-5594F05B9096}"/>
                </a:ext>
              </a:extLst>
            </p:cNvPr>
            <p:cNvSpPr/>
            <p:nvPr/>
          </p:nvSpPr>
          <p:spPr>
            <a:xfrm>
              <a:off x="8499764" y="6442061"/>
              <a:ext cx="6851163" cy="7411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  <a:ea typeface="Roboto" panose="02000000000000000000" pitchFamily="2" charset="0"/>
                  <a:cs typeface="Rubik" pitchFamily="2" charset="-79"/>
                </a:rPr>
                <a:t>Title Two</a:t>
              </a:r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5AE065D2-8890-5B4B-8D62-DAE215CDCD55}"/>
                </a:ext>
              </a:extLst>
            </p:cNvPr>
            <p:cNvSpPr/>
            <p:nvPr/>
          </p:nvSpPr>
          <p:spPr>
            <a:xfrm>
              <a:off x="18107125" y="6442061"/>
              <a:ext cx="3552722" cy="7411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2"/>
                  </a:solidFill>
                  <a:ea typeface="Roboto" panose="02000000000000000000" pitchFamily="2" charset="0"/>
                  <a:cs typeface="Rubik" pitchFamily="2" charset="-79"/>
                </a:rPr>
                <a:t>95%</a:t>
              </a:r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6B3A723B-1438-0D43-8095-25DDD720DF22}"/>
                </a:ext>
              </a:extLst>
            </p:cNvPr>
            <p:cNvSpPr/>
            <p:nvPr/>
          </p:nvSpPr>
          <p:spPr>
            <a:xfrm>
              <a:off x="8499764" y="8353988"/>
              <a:ext cx="7811375" cy="7411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  <a:ea typeface="Roboto" panose="02000000000000000000" pitchFamily="2" charset="0"/>
                  <a:cs typeface="Rubik" pitchFamily="2" charset="-79"/>
                </a:rPr>
                <a:t>Title Three</a:t>
              </a:r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37987099-09C8-C842-B93F-A947A3AE4EE7}"/>
                </a:ext>
              </a:extLst>
            </p:cNvPr>
            <p:cNvSpPr/>
            <p:nvPr/>
          </p:nvSpPr>
          <p:spPr>
            <a:xfrm>
              <a:off x="18107125" y="8353988"/>
              <a:ext cx="3552722" cy="7411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2"/>
                  </a:solidFill>
                  <a:ea typeface="Roboto" panose="02000000000000000000" pitchFamily="2" charset="0"/>
                  <a:cs typeface="Rubik" pitchFamily="2" charset="-79"/>
                </a:rPr>
                <a:t>60%</a:t>
              </a:r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AC0CC190-F67B-2B43-8699-E2C9F6700DB3}"/>
                </a:ext>
              </a:extLst>
            </p:cNvPr>
            <p:cNvSpPr/>
            <p:nvPr/>
          </p:nvSpPr>
          <p:spPr>
            <a:xfrm>
              <a:off x="8499764" y="10224351"/>
              <a:ext cx="6851163" cy="7411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  <a:ea typeface="Roboto" panose="02000000000000000000" pitchFamily="2" charset="0"/>
                  <a:cs typeface="Rubik" pitchFamily="2" charset="-79"/>
                </a:rPr>
                <a:t>Title Four</a:t>
              </a:r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C70B0C08-7E14-9A4C-8E90-C8F5ECD7A72D}"/>
                </a:ext>
              </a:extLst>
            </p:cNvPr>
            <p:cNvSpPr/>
            <p:nvPr/>
          </p:nvSpPr>
          <p:spPr>
            <a:xfrm>
              <a:off x="18107125" y="10224351"/>
              <a:ext cx="3552722" cy="7411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2"/>
                  </a:solidFill>
                  <a:ea typeface="Roboto" panose="02000000000000000000" pitchFamily="2" charset="0"/>
                  <a:cs typeface="Rubik" pitchFamily="2" charset="-79"/>
                </a:rPr>
                <a:t>35%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2745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6D16CE6-8148-C042-9208-EBFCF4FC2E6D}"/>
              </a:ext>
            </a:extLst>
          </p:cNvPr>
          <p:cNvGrpSpPr/>
          <p:nvPr/>
        </p:nvGrpSpPr>
        <p:grpSpPr>
          <a:xfrm>
            <a:off x="2171819" y="1776013"/>
            <a:ext cx="2614748" cy="2577907"/>
            <a:chOff x="2214634" y="3380554"/>
            <a:chExt cx="7504310" cy="739857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E537977-1ECE-AA4A-AB7C-3CAD213401B0}"/>
                </a:ext>
              </a:extLst>
            </p:cNvPr>
            <p:cNvGrpSpPr/>
            <p:nvPr/>
          </p:nvGrpSpPr>
          <p:grpSpPr>
            <a:xfrm>
              <a:off x="2319222" y="3380554"/>
              <a:ext cx="7399722" cy="7398578"/>
              <a:chOff x="1884301" y="3270188"/>
              <a:chExt cx="8050882" cy="8049639"/>
            </a:xfrm>
          </p:grpSpPr>
          <p:sp>
            <p:nvSpPr>
              <p:cNvPr id="8" name="Shape 978">
                <a:extLst>
                  <a:ext uri="{FF2B5EF4-FFF2-40B4-BE49-F238E27FC236}">
                    <a16:creationId xmlns:a16="http://schemas.microsoft.com/office/drawing/2014/main" id="{610016A8-76AA-0544-8696-9D2185DFCBF8}"/>
                  </a:ext>
                </a:extLst>
              </p:cNvPr>
              <p:cNvSpPr/>
              <p:nvPr/>
            </p:nvSpPr>
            <p:spPr>
              <a:xfrm>
                <a:off x="2083144" y="3483472"/>
                <a:ext cx="7304505" cy="7304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lIns="91389" tIns="45682" rIns="91389" bIns="45682" anchor="ctr" anchorCtr="0">
                <a:noAutofit/>
              </a:bodyPr>
              <a:lstStyle/>
              <a:p>
                <a:pPr algn="ctr"/>
                <a:endParaRPr sz="2400" dirty="0">
                  <a:solidFill>
                    <a:schemeClr val="lt1"/>
                  </a:solidFill>
                  <a:latin typeface="Rubik" pitchFamily="2" charset="-79"/>
                  <a:ea typeface="Roboto" panose="02000000000000000000" pitchFamily="2" charset="0"/>
                  <a:cs typeface="Rubik" pitchFamily="2" charset="-79"/>
                  <a:sym typeface="Calibri"/>
                </a:endParaRP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4A440C8-30BB-2E44-91ED-950F4A4B6709}"/>
                  </a:ext>
                </a:extLst>
              </p:cNvPr>
              <p:cNvGrpSpPr/>
              <p:nvPr/>
            </p:nvGrpSpPr>
            <p:grpSpPr>
              <a:xfrm>
                <a:off x="1889309" y="3277841"/>
                <a:ext cx="8028674" cy="8041986"/>
                <a:chOff x="12913933" y="-1215198"/>
                <a:chExt cx="3983478" cy="3990083"/>
              </a:xfrm>
            </p:grpSpPr>
            <p:sp>
              <p:nvSpPr>
                <p:cNvPr id="12" name="Shape 493">
                  <a:extLst>
                    <a:ext uri="{FF2B5EF4-FFF2-40B4-BE49-F238E27FC236}">
                      <a16:creationId xmlns:a16="http://schemas.microsoft.com/office/drawing/2014/main" id="{0FD96EFF-0080-1D49-AB10-88598EF5FFA2}"/>
                    </a:ext>
                  </a:extLst>
                </p:cNvPr>
                <p:cNvSpPr/>
                <p:nvPr/>
              </p:nvSpPr>
              <p:spPr>
                <a:xfrm>
                  <a:off x="12913933" y="-1208593"/>
                  <a:ext cx="3983478" cy="3983478"/>
                </a:xfrm>
                <a:prstGeom prst="ellipse">
                  <a:avLst/>
                </a:prstGeom>
                <a:solidFill>
                  <a:schemeClr val="accent4"/>
                </a:solidFill>
                <a:ln w="571500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389" tIns="45682" rIns="91389" bIns="45682" anchor="ctr" anchorCtr="0">
                  <a:noAutofit/>
                </a:bodyPr>
                <a:lstStyle/>
                <a:p>
                  <a:pPr algn="ctr"/>
                  <a:endParaRPr sz="2400" dirty="0">
                    <a:solidFill>
                      <a:schemeClr val="lt1"/>
                    </a:solidFill>
                    <a:latin typeface="Rubik" pitchFamily="2" charset="-79"/>
                    <a:ea typeface="Roboto" panose="02000000000000000000" pitchFamily="2" charset="0"/>
                    <a:cs typeface="Rubik" pitchFamily="2" charset="-79"/>
                    <a:sym typeface="Calibri"/>
                  </a:endParaRPr>
                </a:p>
              </p:txBody>
            </p:sp>
            <p:sp>
              <p:nvSpPr>
                <p:cNvPr id="13" name="Shape 515">
                  <a:extLst>
                    <a:ext uri="{FF2B5EF4-FFF2-40B4-BE49-F238E27FC236}">
                      <a16:creationId xmlns:a16="http://schemas.microsoft.com/office/drawing/2014/main" id="{2EAEBB25-39EB-2A49-8C87-BE5638164E46}"/>
                    </a:ext>
                  </a:extLst>
                </p:cNvPr>
                <p:cNvSpPr/>
                <p:nvPr/>
              </p:nvSpPr>
              <p:spPr>
                <a:xfrm>
                  <a:off x="12913933" y="-1215198"/>
                  <a:ext cx="3983478" cy="3983478"/>
                </a:xfrm>
                <a:prstGeom prst="arc">
                  <a:avLst>
                    <a:gd name="adj1" fmla="val 20399141"/>
                    <a:gd name="adj2" fmla="val 7814741"/>
                  </a:avLst>
                </a:prstGeom>
                <a:solidFill>
                  <a:schemeClr val="accent1"/>
                </a:solidFill>
                <a:ln w="57150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389" tIns="45682" rIns="91389" bIns="45682" anchor="ctr" anchorCtr="0">
                  <a:noAutofit/>
                </a:bodyPr>
                <a:lstStyle/>
                <a:p>
                  <a:pPr algn="ctr"/>
                  <a:endParaRPr sz="2400" dirty="0">
                    <a:solidFill>
                      <a:schemeClr val="dk1"/>
                    </a:solidFill>
                    <a:latin typeface="Rubik" pitchFamily="2" charset="-79"/>
                    <a:ea typeface="Roboto" panose="02000000000000000000" pitchFamily="2" charset="0"/>
                    <a:cs typeface="Rubik" pitchFamily="2" charset="-79"/>
                    <a:sym typeface="Calibri"/>
                  </a:endParaRPr>
                </a:p>
              </p:txBody>
            </p:sp>
          </p:grpSp>
          <p:sp>
            <p:nvSpPr>
              <p:cNvPr id="10" name="Shape 515">
                <a:extLst>
                  <a:ext uri="{FF2B5EF4-FFF2-40B4-BE49-F238E27FC236}">
                    <a16:creationId xmlns:a16="http://schemas.microsoft.com/office/drawing/2014/main" id="{63DDA78B-79EC-FB46-825E-E7D5453BB69E}"/>
                  </a:ext>
                </a:extLst>
              </p:cNvPr>
              <p:cNvSpPr/>
              <p:nvPr/>
            </p:nvSpPr>
            <p:spPr>
              <a:xfrm>
                <a:off x="1884301" y="3270188"/>
                <a:ext cx="8028673" cy="8028674"/>
              </a:xfrm>
              <a:prstGeom prst="arc">
                <a:avLst>
                  <a:gd name="adj1" fmla="val 7170073"/>
                  <a:gd name="adj2" fmla="val 9729017"/>
                </a:avLst>
              </a:prstGeom>
              <a:solidFill>
                <a:schemeClr val="accent2"/>
              </a:solidFill>
              <a:ln w="5715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389" tIns="45682" rIns="91389" bIns="45682" anchor="ctr" anchorCtr="0">
                <a:noAutofit/>
              </a:bodyPr>
              <a:lstStyle/>
              <a:p>
                <a:pPr algn="ctr"/>
                <a:endParaRPr sz="2400" dirty="0">
                  <a:solidFill>
                    <a:schemeClr val="dk1"/>
                  </a:solidFill>
                  <a:latin typeface="Rubik" pitchFamily="2" charset="-79"/>
                  <a:ea typeface="Roboto" panose="02000000000000000000" pitchFamily="2" charset="0"/>
                  <a:cs typeface="Rubik" pitchFamily="2" charset="-79"/>
                  <a:sym typeface="Calibri"/>
                </a:endParaRPr>
              </a:p>
            </p:txBody>
          </p:sp>
          <p:sp>
            <p:nvSpPr>
              <p:cNvPr id="11" name="Shape 515">
                <a:extLst>
                  <a:ext uri="{FF2B5EF4-FFF2-40B4-BE49-F238E27FC236}">
                    <a16:creationId xmlns:a16="http://schemas.microsoft.com/office/drawing/2014/main" id="{A50DE1B5-DD3E-D841-BD39-2E759E5DD5EB}"/>
                  </a:ext>
                </a:extLst>
              </p:cNvPr>
              <p:cNvSpPr/>
              <p:nvPr/>
            </p:nvSpPr>
            <p:spPr>
              <a:xfrm>
                <a:off x="1906510" y="3278451"/>
                <a:ext cx="8028673" cy="8028674"/>
              </a:xfrm>
              <a:prstGeom prst="arc">
                <a:avLst>
                  <a:gd name="adj1" fmla="val 9690450"/>
                  <a:gd name="adj2" fmla="val 14989511"/>
                </a:avLst>
              </a:prstGeom>
              <a:solidFill>
                <a:schemeClr val="accent3"/>
              </a:solidFill>
              <a:ln w="57150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389" tIns="45682" rIns="91389" bIns="45682" anchor="ctr" anchorCtr="0">
                <a:noAutofit/>
              </a:bodyPr>
              <a:lstStyle/>
              <a:p>
                <a:pPr algn="ctr"/>
                <a:endParaRPr sz="2400" dirty="0">
                  <a:solidFill>
                    <a:schemeClr val="dk1"/>
                  </a:solidFill>
                  <a:latin typeface="Rubik" pitchFamily="2" charset="-79"/>
                  <a:ea typeface="Roboto" panose="02000000000000000000" pitchFamily="2" charset="0"/>
                  <a:cs typeface="Rubik" pitchFamily="2" charset="-79"/>
                  <a:sym typeface="Calibri"/>
                </a:endParaRPr>
              </a:p>
            </p:txBody>
          </p:sp>
        </p:grpSp>
        <p:sp>
          <p:nvSpPr>
            <p:cNvPr id="4" name="Shape 1074">
              <a:extLst>
                <a:ext uri="{FF2B5EF4-FFF2-40B4-BE49-F238E27FC236}">
                  <a16:creationId xmlns:a16="http://schemas.microsoft.com/office/drawing/2014/main" id="{D94C2712-B188-9E47-8894-92FB7BFBB7D2}"/>
                </a:ext>
              </a:extLst>
            </p:cNvPr>
            <p:cNvSpPr txBox="1"/>
            <p:nvPr/>
          </p:nvSpPr>
          <p:spPr>
            <a:xfrm>
              <a:off x="6039595" y="8047451"/>
              <a:ext cx="2858666" cy="1026178"/>
            </a:xfrm>
            <a:prstGeom prst="rect">
              <a:avLst/>
            </a:prstGeom>
            <a:noFill/>
            <a:ln>
              <a:noFill/>
            </a:ln>
          </p:spPr>
          <p:txBody>
            <a:bodyPr lIns="91389" tIns="45682" rIns="91389" bIns="45682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2000" dirty="0">
                  <a:solidFill>
                    <a:schemeClr val="lt1"/>
                  </a:solidFill>
                  <a:latin typeface="Rubik SemiBold" pitchFamily="2" charset="-79"/>
                  <a:ea typeface="Roboto" panose="02000000000000000000" pitchFamily="2" charset="0"/>
                  <a:cs typeface="Rubik SemiBold" pitchFamily="2" charset="-79"/>
                  <a:sym typeface="Roboto"/>
                </a:rPr>
                <a:t>50%</a:t>
              </a:r>
            </a:p>
          </p:txBody>
        </p:sp>
        <p:sp>
          <p:nvSpPr>
            <p:cNvPr id="5" name="Shape 1075">
              <a:extLst>
                <a:ext uri="{FF2B5EF4-FFF2-40B4-BE49-F238E27FC236}">
                  <a16:creationId xmlns:a16="http://schemas.microsoft.com/office/drawing/2014/main" id="{06959696-1158-B841-B28D-BC1323DC0407}"/>
                </a:ext>
              </a:extLst>
            </p:cNvPr>
            <p:cNvSpPr txBox="1"/>
            <p:nvPr/>
          </p:nvSpPr>
          <p:spPr>
            <a:xfrm>
              <a:off x="2396965" y="8321047"/>
              <a:ext cx="2858666" cy="1026178"/>
            </a:xfrm>
            <a:prstGeom prst="rect">
              <a:avLst/>
            </a:prstGeom>
            <a:noFill/>
            <a:ln>
              <a:noFill/>
            </a:ln>
          </p:spPr>
          <p:txBody>
            <a:bodyPr lIns="91389" tIns="45682" rIns="91389" bIns="45682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2000" dirty="0">
                  <a:solidFill>
                    <a:schemeClr val="lt1"/>
                  </a:solidFill>
                  <a:latin typeface="Rubik SemiBold" pitchFamily="2" charset="-79"/>
                  <a:ea typeface="Roboto" panose="02000000000000000000" pitchFamily="2" charset="0"/>
                  <a:cs typeface="Rubik SemiBold" pitchFamily="2" charset="-79"/>
                  <a:sym typeface="Roboto"/>
                </a:rPr>
                <a:t>25%</a:t>
              </a:r>
            </a:p>
          </p:txBody>
        </p:sp>
        <p:sp>
          <p:nvSpPr>
            <p:cNvPr id="6" name="Shape 1076">
              <a:extLst>
                <a:ext uri="{FF2B5EF4-FFF2-40B4-BE49-F238E27FC236}">
                  <a16:creationId xmlns:a16="http://schemas.microsoft.com/office/drawing/2014/main" id="{C4AA1EEA-0CC6-A240-B78E-E2B56C3BA14D}"/>
                </a:ext>
              </a:extLst>
            </p:cNvPr>
            <p:cNvSpPr txBox="1"/>
            <p:nvPr/>
          </p:nvSpPr>
          <p:spPr>
            <a:xfrm>
              <a:off x="2214634" y="5723545"/>
              <a:ext cx="2858666" cy="1026178"/>
            </a:xfrm>
            <a:prstGeom prst="rect">
              <a:avLst/>
            </a:prstGeom>
            <a:noFill/>
            <a:ln>
              <a:noFill/>
            </a:ln>
          </p:spPr>
          <p:txBody>
            <a:bodyPr lIns="91389" tIns="45682" rIns="91389" bIns="45682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2000" dirty="0">
                  <a:solidFill>
                    <a:schemeClr val="lt1"/>
                  </a:solidFill>
                  <a:latin typeface="Rubik SemiBold" pitchFamily="2" charset="-79"/>
                  <a:ea typeface="Roboto" panose="02000000000000000000" pitchFamily="2" charset="0"/>
                  <a:cs typeface="Rubik SemiBold" pitchFamily="2" charset="-79"/>
                  <a:sym typeface="Roboto"/>
                </a:rPr>
                <a:t>10%</a:t>
              </a:r>
            </a:p>
          </p:txBody>
        </p:sp>
        <p:sp>
          <p:nvSpPr>
            <p:cNvPr id="7" name="Shape 1077">
              <a:extLst>
                <a:ext uri="{FF2B5EF4-FFF2-40B4-BE49-F238E27FC236}">
                  <a16:creationId xmlns:a16="http://schemas.microsoft.com/office/drawing/2014/main" id="{7013BADE-AB5A-E449-8911-E5509BEDE51D}"/>
                </a:ext>
              </a:extLst>
            </p:cNvPr>
            <p:cNvSpPr txBox="1"/>
            <p:nvPr/>
          </p:nvSpPr>
          <p:spPr>
            <a:xfrm>
              <a:off x="5454078" y="4317410"/>
              <a:ext cx="2858666" cy="1026178"/>
            </a:xfrm>
            <a:prstGeom prst="rect">
              <a:avLst/>
            </a:prstGeom>
            <a:noFill/>
            <a:ln>
              <a:noFill/>
            </a:ln>
          </p:spPr>
          <p:txBody>
            <a:bodyPr lIns="91389" tIns="45682" rIns="91389" bIns="45682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2000" dirty="0">
                  <a:solidFill>
                    <a:schemeClr val="lt1"/>
                  </a:solidFill>
                  <a:latin typeface="Rubik SemiBold" pitchFamily="2" charset="-79"/>
                  <a:ea typeface="Roboto" panose="02000000000000000000" pitchFamily="2" charset="0"/>
                  <a:cs typeface="Rubik SemiBold" pitchFamily="2" charset="-79"/>
                  <a:sym typeface="Roboto"/>
                </a:rPr>
                <a:t>15%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F314EBB-40F0-CA4B-A1D6-A7987B267F45}"/>
              </a:ext>
            </a:extLst>
          </p:cNvPr>
          <p:cNvGrpSpPr/>
          <p:nvPr/>
        </p:nvGrpSpPr>
        <p:grpSpPr>
          <a:xfrm>
            <a:off x="8061137" y="1316166"/>
            <a:ext cx="5527269" cy="3304437"/>
            <a:chOff x="7041896" y="5254955"/>
            <a:chExt cx="10259270" cy="613342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FD4CC53-2A60-B74D-86D6-4AE7356103B7}"/>
                </a:ext>
              </a:extLst>
            </p:cNvPr>
            <p:cNvGrpSpPr/>
            <p:nvPr/>
          </p:nvGrpSpPr>
          <p:grpSpPr>
            <a:xfrm>
              <a:off x="7041896" y="5254955"/>
              <a:ext cx="10259270" cy="6133428"/>
              <a:chOff x="6552296" y="4962251"/>
              <a:chExt cx="11238469" cy="6718836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E8E9F56-9F8C-F744-8741-D6E111DC42E0}"/>
                  </a:ext>
                </a:extLst>
              </p:cNvPr>
              <p:cNvSpPr/>
              <p:nvPr/>
            </p:nvSpPr>
            <p:spPr>
              <a:xfrm rot="5400000">
                <a:off x="6552296" y="5708478"/>
                <a:ext cx="5217750" cy="521775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AutoShape 6">
                <a:extLst>
                  <a:ext uri="{FF2B5EF4-FFF2-40B4-BE49-F238E27FC236}">
                    <a16:creationId xmlns:a16="http://schemas.microsoft.com/office/drawing/2014/main" id="{72204A04-AF0D-4D4E-AEFE-9459B21C52C0}"/>
                  </a:ext>
                </a:extLst>
              </p:cNvPr>
              <p:cNvSpPr>
                <a:spLocks/>
              </p:cNvSpPr>
              <p:nvPr/>
            </p:nvSpPr>
            <p:spPr bwMode="auto">
              <a:xfrm rot="12635955">
                <a:off x="6638205" y="9267862"/>
                <a:ext cx="2411753" cy="2413224"/>
              </a:xfrm>
              <a:custGeom>
                <a:avLst/>
                <a:gdLst>
                  <a:gd name="T0" fmla="*/ 21599 w 21596"/>
                  <a:gd name="T1" fmla="*/ 10806 h 21596"/>
                  <a:gd name="T2" fmla="*/ 10804 w 21596"/>
                  <a:gd name="T3" fmla="*/ 21600 h 21596"/>
                  <a:gd name="T4" fmla="*/ 3 w 21596"/>
                  <a:gd name="T5" fmla="*/ 10798 h 21596"/>
                  <a:gd name="T6" fmla="*/ 10798 w 21596"/>
                  <a:gd name="T7" fmla="*/ 4 h 21596"/>
                  <a:gd name="T8" fmla="*/ 21599 w 21596"/>
                  <a:gd name="T9" fmla="*/ 10806 h 21596"/>
                  <a:gd name="T10" fmla="*/ 21599 w 21596"/>
                  <a:gd name="T11" fmla="*/ 10806 h 21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596" h="21596">
                    <a:moveTo>
                      <a:pt x="21599" y="10806"/>
                    </a:moveTo>
                    <a:cubicBezTo>
                      <a:pt x="21601" y="16769"/>
                      <a:pt x="16768" y="21602"/>
                      <a:pt x="10804" y="21600"/>
                    </a:cubicBezTo>
                    <a:cubicBezTo>
                      <a:pt x="4840" y="21598"/>
                      <a:pt x="5" y="16762"/>
                      <a:pt x="3" y="10798"/>
                    </a:cubicBezTo>
                    <a:cubicBezTo>
                      <a:pt x="1" y="4835"/>
                      <a:pt x="4834" y="2"/>
                      <a:pt x="10798" y="4"/>
                    </a:cubicBezTo>
                    <a:cubicBezTo>
                      <a:pt x="16762" y="6"/>
                      <a:pt x="21597" y="4842"/>
                      <a:pt x="21599" y="10806"/>
                    </a:cubicBezTo>
                    <a:close/>
                    <a:moveTo>
                      <a:pt x="21599" y="10806"/>
                    </a:move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599"/>
              </a:p>
            </p:txBody>
          </p:sp>
          <p:sp>
            <p:nvSpPr>
              <p:cNvPr id="17" name="AutoShape 7">
                <a:extLst>
                  <a:ext uri="{FF2B5EF4-FFF2-40B4-BE49-F238E27FC236}">
                    <a16:creationId xmlns:a16="http://schemas.microsoft.com/office/drawing/2014/main" id="{8B7F5830-9D8B-DC43-A092-F7C91E171711}"/>
                  </a:ext>
                </a:extLst>
              </p:cNvPr>
              <p:cNvSpPr>
                <a:spLocks/>
              </p:cNvSpPr>
              <p:nvPr/>
            </p:nvSpPr>
            <p:spPr bwMode="auto">
              <a:xfrm rot="19831501">
                <a:off x="6646305" y="4962251"/>
                <a:ext cx="2411753" cy="2413224"/>
              </a:xfrm>
              <a:custGeom>
                <a:avLst/>
                <a:gdLst>
                  <a:gd name="T0" fmla="*/ 21591 w 21595"/>
                  <a:gd name="T1" fmla="*/ 10790 h 21596"/>
                  <a:gd name="T2" fmla="*/ 10789 w 21595"/>
                  <a:gd name="T3" fmla="*/ 21592 h 21596"/>
                  <a:gd name="T4" fmla="*/ -5 w 21595"/>
                  <a:gd name="T5" fmla="*/ 10798 h 21596"/>
                  <a:gd name="T6" fmla="*/ 10797 w 21595"/>
                  <a:gd name="T7" fmla="*/ -4 h 21596"/>
                  <a:gd name="T8" fmla="*/ 21591 w 21595"/>
                  <a:gd name="T9" fmla="*/ 10790 h 21596"/>
                  <a:gd name="T10" fmla="*/ 21591 w 21595"/>
                  <a:gd name="T11" fmla="*/ 10790 h 21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595" h="21596">
                    <a:moveTo>
                      <a:pt x="21591" y="10790"/>
                    </a:moveTo>
                    <a:cubicBezTo>
                      <a:pt x="21588" y="16754"/>
                      <a:pt x="16752" y="21590"/>
                      <a:pt x="10789" y="21592"/>
                    </a:cubicBezTo>
                    <a:cubicBezTo>
                      <a:pt x="4825" y="21594"/>
                      <a:pt x="-7" y="16761"/>
                      <a:pt x="-5" y="10798"/>
                    </a:cubicBezTo>
                    <a:cubicBezTo>
                      <a:pt x="-2" y="4834"/>
                      <a:pt x="4834" y="-2"/>
                      <a:pt x="10797" y="-4"/>
                    </a:cubicBezTo>
                    <a:cubicBezTo>
                      <a:pt x="16761" y="-6"/>
                      <a:pt x="21593" y="4827"/>
                      <a:pt x="21591" y="10790"/>
                    </a:cubicBezTo>
                    <a:close/>
                    <a:moveTo>
                      <a:pt x="21591" y="10790"/>
                    </a:move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599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5CE5EB0-30D2-AF48-A33D-44B72636F39D}"/>
                  </a:ext>
                </a:extLst>
              </p:cNvPr>
              <p:cNvSpPr/>
              <p:nvPr/>
            </p:nvSpPr>
            <p:spPr>
              <a:xfrm rot="16200000">
                <a:off x="12573015" y="5717110"/>
                <a:ext cx="5217750" cy="521775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AutoShape 6">
                <a:extLst>
                  <a:ext uri="{FF2B5EF4-FFF2-40B4-BE49-F238E27FC236}">
                    <a16:creationId xmlns:a16="http://schemas.microsoft.com/office/drawing/2014/main" id="{6F14340A-B3FB-8446-9A02-593E7C3C3825}"/>
                  </a:ext>
                </a:extLst>
              </p:cNvPr>
              <p:cNvSpPr>
                <a:spLocks/>
              </p:cNvSpPr>
              <p:nvPr/>
            </p:nvSpPr>
            <p:spPr bwMode="auto">
              <a:xfrm rot="1835955">
                <a:off x="15293103" y="4962253"/>
                <a:ext cx="2411753" cy="2413224"/>
              </a:xfrm>
              <a:custGeom>
                <a:avLst/>
                <a:gdLst>
                  <a:gd name="T0" fmla="*/ 21599 w 21596"/>
                  <a:gd name="T1" fmla="*/ 10806 h 21596"/>
                  <a:gd name="T2" fmla="*/ 10804 w 21596"/>
                  <a:gd name="T3" fmla="*/ 21600 h 21596"/>
                  <a:gd name="T4" fmla="*/ 3 w 21596"/>
                  <a:gd name="T5" fmla="*/ 10798 h 21596"/>
                  <a:gd name="T6" fmla="*/ 10798 w 21596"/>
                  <a:gd name="T7" fmla="*/ 4 h 21596"/>
                  <a:gd name="T8" fmla="*/ 21599 w 21596"/>
                  <a:gd name="T9" fmla="*/ 10806 h 21596"/>
                  <a:gd name="T10" fmla="*/ 21599 w 21596"/>
                  <a:gd name="T11" fmla="*/ 10806 h 21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596" h="21596">
                    <a:moveTo>
                      <a:pt x="21599" y="10806"/>
                    </a:moveTo>
                    <a:cubicBezTo>
                      <a:pt x="21601" y="16769"/>
                      <a:pt x="16768" y="21602"/>
                      <a:pt x="10804" y="21600"/>
                    </a:cubicBezTo>
                    <a:cubicBezTo>
                      <a:pt x="4840" y="21598"/>
                      <a:pt x="5" y="16762"/>
                      <a:pt x="3" y="10798"/>
                    </a:cubicBezTo>
                    <a:cubicBezTo>
                      <a:pt x="1" y="4835"/>
                      <a:pt x="4834" y="2"/>
                      <a:pt x="10798" y="4"/>
                    </a:cubicBezTo>
                    <a:cubicBezTo>
                      <a:pt x="16762" y="6"/>
                      <a:pt x="21597" y="4842"/>
                      <a:pt x="21599" y="10806"/>
                    </a:cubicBezTo>
                    <a:close/>
                    <a:moveTo>
                      <a:pt x="21599" y="10806"/>
                    </a:move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599"/>
              </a:p>
            </p:txBody>
          </p:sp>
          <p:sp>
            <p:nvSpPr>
              <p:cNvPr id="20" name="AutoShape 7">
                <a:extLst>
                  <a:ext uri="{FF2B5EF4-FFF2-40B4-BE49-F238E27FC236}">
                    <a16:creationId xmlns:a16="http://schemas.microsoft.com/office/drawing/2014/main" id="{F7644D02-F396-ED4C-8E43-1D842AC41402}"/>
                  </a:ext>
                </a:extLst>
              </p:cNvPr>
              <p:cNvSpPr>
                <a:spLocks/>
              </p:cNvSpPr>
              <p:nvPr/>
            </p:nvSpPr>
            <p:spPr bwMode="auto">
              <a:xfrm rot="9031501">
                <a:off x="15285002" y="9267863"/>
                <a:ext cx="2411753" cy="2413224"/>
              </a:xfrm>
              <a:custGeom>
                <a:avLst/>
                <a:gdLst>
                  <a:gd name="T0" fmla="*/ 21591 w 21595"/>
                  <a:gd name="T1" fmla="*/ 10790 h 21596"/>
                  <a:gd name="T2" fmla="*/ 10789 w 21595"/>
                  <a:gd name="T3" fmla="*/ 21592 h 21596"/>
                  <a:gd name="T4" fmla="*/ -5 w 21595"/>
                  <a:gd name="T5" fmla="*/ 10798 h 21596"/>
                  <a:gd name="T6" fmla="*/ 10797 w 21595"/>
                  <a:gd name="T7" fmla="*/ -4 h 21596"/>
                  <a:gd name="T8" fmla="*/ 21591 w 21595"/>
                  <a:gd name="T9" fmla="*/ 10790 h 21596"/>
                  <a:gd name="T10" fmla="*/ 21591 w 21595"/>
                  <a:gd name="T11" fmla="*/ 10790 h 21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595" h="21596">
                    <a:moveTo>
                      <a:pt x="21591" y="10790"/>
                    </a:moveTo>
                    <a:cubicBezTo>
                      <a:pt x="21588" y="16754"/>
                      <a:pt x="16752" y="21590"/>
                      <a:pt x="10789" y="21592"/>
                    </a:cubicBezTo>
                    <a:cubicBezTo>
                      <a:pt x="4825" y="21594"/>
                      <a:pt x="-7" y="16761"/>
                      <a:pt x="-5" y="10798"/>
                    </a:cubicBezTo>
                    <a:cubicBezTo>
                      <a:pt x="-2" y="4834"/>
                      <a:pt x="4834" y="-2"/>
                      <a:pt x="10797" y="-4"/>
                    </a:cubicBezTo>
                    <a:cubicBezTo>
                      <a:pt x="16761" y="-6"/>
                      <a:pt x="21593" y="4827"/>
                      <a:pt x="21591" y="10790"/>
                    </a:cubicBezTo>
                    <a:close/>
                    <a:moveTo>
                      <a:pt x="21591" y="10790"/>
                    </a:move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599"/>
              </a:p>
            </p:txBody>
          </p:sp>
          <p:sp>
            <p:nvSpPr>
              <p:cNvPr id="21" name="AutoShape 6">
                <a:extLst>
                  <a:ext uri="{FF2B5EF4-FFF2-40B4-BE49-F238E27FC236}">
                    <a16:creationId xmlns:a16="http://schemas.microsoft.com/office/drawing/2014/main" id="{35C1CF52-30C8-8544-9136-AA46121C2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94963" y="6339490"/>
                <a:ext cx="3744924" cy="3747207"/>
              </a:xfrm>
              <a:custGeom>
                <a:avLst/>
                <a:gdLst>
                  <a:gd name="T0" fmla="*/ 21599 w 21596"/>
                  <a:gd name="T1" fmla="*/ 10806 h 21596"/>
                  <a:gd name="T2" fmla="*/ 10804 w 21596"/>
                  <a:gd name="T3" fmla="*/ 21600 h 21596"/>
                  <a:gd name="T4" fmla="*/ 3 w 21596"/>
                  <a:gd name="T5" fmla="*/ 10798 h 21596"/>
                  <a:gd name="T6" fmla="*/ 10798 w 21596"/>
                  <a:gd name="T7" fmla="*/ 4 h 21596"/>
                  <a:gd name="T8" fmla="*/ 21599 w 21596"/>
                  <a:gd name="T9" fmla="*/ 10806 h 21596"/>
                  <a:gd name="T10" fmla="*/ 21599 w 21596"/>
                  <a:gd name="T11" fmla="*/ 10806 h 21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596" h="21596">
                    <a:moveTo>
                      <a:pt x="21599" y="10806"/>
                    </a:moveTo>
                    <a:cubicBezTo>
                      <a:pt x="21601" y="16769"/>
                      <a:pt x="16768" y="21602"/>
                      <a:pt x="10804" y="21600"/>
                    </a:cubicBezTo>
                    <a:cubicBezTo>
                      <a:pt x="4840" y="21598"/>
                      <a:pt x="5" y="16762"/>
                      <a:pt x="3" y="10798"/>
                    </a:cubicBezTo>
                    <a:cubicBezTo>
                      <a:pt x="1" y="4835"/>
                      <a:pt x="4834" y="2"/>
                      <a:pt x="10798" y="4"/>
                    </a:cubicBezTo>
                    <a:cubicBezTo>
                      <a:pt x="16762" y="6"/>
                      <a:pt x="21597" y="4842"/>
                      <a:pt x="21599" y="10806"/>
                    </a:cubicBezTo>
                    <a:close/>
                    <a:moveTo>
                      <a:pt x="21599" y="10806"/>
                    </a:move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3599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4D87993-BEA7-0144-BD26-C5EB1F325BD4}"/>
                  </a:ext>
                </a:extLst>
              </p:cNvPr>
              <p:cNvSpPr txBox="1"/>
              <p:nvPr/>
            </p:nvSpPr>
            <p:spPr>
              <a:xfrm>
                <a:off x="10853982" y="7407517"/>
                <a:ext cx="2626884" cy="143932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ea typeface="Roboto" panose="02000000000000000000" pitchFamily="2" charset="0"/>
                    <a:cs typeface="Lato Light" panose="020F0502020204030203" pitchFamily="34" charset="0"/>
                  </a:rPr>
                  <a:t>Your Title</a:t>
                </a:r>
              </a:p>
            </p:txBody>
          </p:sp>
        </p:grpSp>
        <p:sp>
          <p:nvSpPr>
            <p:cNvPr id="23" name="Shape 2617">
              <a:extLst>
                <a:ext uri="{FF2B5EF4-FFF2-40B4-BE49-F238E27FC236}">
                  <a16:creationId xmlns:a16="http://schemas.microsoft.com/office/drawing/2014/main" id="{F7FCF09F-481A-DB4F-A3C9-C5038C1E12C1}"/>
                </a:ext>
              </a:extLst>
            </p:cNvPr>
            <p:cNvSpPr/>
            <p:nvPr/>
          </p:nvSpPr>
          <p:spPr>
            <a:xfrm>
              <a:off x="15652175" y="9999698"/>
              <a:ext cx="939500" cy="76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Rubik" pitchFamily="2" charset="-79"/>
                <a:ea typeface="Roboto Light" panose="02000000000000000000" pitchFamily="2" charset="0"/>
                <a:cs typeface="Rubik" pitchFamily="2" charset="-79"/>
              </a:endParaRPr>
            </a:p>
          </p:txBody>
        </p:sp>
        <p:sp>
          <p:nvSpPr>
            <p:cNvPr id="24" name="Shape 2546">
              <a:extLst>
                <a:ext uri="{FF2B5EF4-FFF2-40B4-BE49-F238E27FC236}">
                  <a16:creationId xmlns:a16="http://schemas.microsoft.com/office/drawing/2014/main" id="{FEB99EA6-9F4B-2142-8D2F-027A20CA5772}"/>
                </a:ext>
              </a:extLst>
            </p:cNvPr>
            <p:cNvSpPr/>
            <p:nvPr/>
          </p:nvSpPr>
          <p:spPr>
            <a:xfrm>
              <a:off x="7742850" y="5963823"/>
              <a:ext cx="939597" cy="768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0400"/>
                  </a:moveTo>
                  <a:lnTo>
                    <a:pt x="18655" y="20400"/>
                  </a:lnTo>
                  <a:lnTo>
                    <a:pt x="18655" y="1200"/>
                  </a:lnTo>
                  <a:lnTo>
                    <a:pt x="20618" y="1200"/>
                  </a:lnTo>
                  <a:cubicBezTo>
                    <a:pt x="20618" y="1200"/>
                    <a:pt x="20618" y="20400"/>
                    <a:pt x="20618" y="20400"/>
                  </a:cubicBezTo>
                  <a:close/>
                  <a:moveTo>
                    <a:pt x="21109" y="0"/>
                  </a:moveTo>
                  <a:lnTo>
                    <a:pt x="18164" y="0"/>
                  </a:lnTo>
                  <a:cubicBezTo>
                    <a:pt x="17893" y="0"/>
                    <a:pt x="17673" y="269"/>
                    <a:pt x="17673" y="600"/>
                  </a:cubicBezTo>
                  <a:lnTo>
                    <a:pt x="17673" y="21000"/>
                  </a:lnTo>
                  <a:cubicBezTo>
                    <a:pt x="17673" y="21332"/>
                    <a:pt x="17893" y="21600"/>
                    <a:pt x="18164" y="21600"/>
                  </a:cubicBezTo>
                  <a:lnTo>
                    <a:pt x="21109" y="21600"/>
                  </a:lnTo>
                  <a:cubicBezTo>
                    <a:pt x="21380" y="21600"/>
                    <a:pt x="21600" y="21332"/>
                    <a:pt x="21600" y="21000"/>
                  </a:cubicBezTo>
                  <a:lnTo>
                    <a:pt x="21600" y="600"/>
                  </a:lnTo>
                  <a:cubicBezTo>
                    <a:pt x="21600" y="269"/>
                    <a:pt x="21380" y="0"/>
                    <a:pt x="21109" y="0"/>
                  </a:cubicBezTo>
                  <a:moveTo>
                    <a:pt x="8836" y="20400"/>
                  </a:moveTo>
                  <a:lnTo>
                    <a:pt x="6873" y="20400"/>
                  </a:lnTo>
                  <a:lnTo>
                    <a:pt x="6873" y="3600"/>
                  </a:lnTo>
                  <a:lnTo>
                    <a:pt x="8836" y="3600"/>
                  </a:lnTo>
                  <a:cubicBezTo>
                    <a:pt x="8836" y="3600"/>
                    <a:pt x="8836" y="20400"/>
                    <a:pt x="8836" y="20400"/>
                  </a:cubicBezTo>
                  <a:close/>
                  <a:moveTo>
                    <a:pt x="9327" y="2400"/>
                  </a:moveTo>
                  <a:lnTo>
                    <a:pt x="6382" y="2400"/>
                  </a:lnTo>
                  <a:cubicBezTo>
                    <a:pt x="6111" y="2400"/>
                    <a:pt x="5891" y="2669"/>
                    <a:pt x="5891" y="3000"/>
                  </a:cubicBezTo>
                  <a:lnTo>
                    <a:pt x="5891" y="21000"/>
                  </a:lnTo>
                  <a:cubicBezTo>
                    <a:pt x="5891" y="21332"/>
                    <a:pt x="6111" y="21600"/>
                    <a:pt x="6382" y="21600"/>
                  </a:cubicBezTo>
                  <a:lnTo>
                    <a:pt x="9327" y="21600"/>
                  </a:lnTo>
                  <a:cubicBezTo>
                    <a:pt x="9598" y="21600"/>
                    <a:pt x="9818" y="21332"/>
                    <a:pt x="9818" y="21000"/>
                  </a:cubicBezTo>
                  <a:lnTo>
                    <a:pt x="9818" y="3000"/>
                  </a:lnTo>
                  <a:cubicBezTo>
                    <a:pt x="9818" y="2669"/>
                    <a:pt x="9598" y="2400"/>
                    <a:pt x="9327" y="2400"/>
                  </a:cubicBezTo>
                  <a:moveTo>
                    <a:pt x="14727" y="20400"/>
                  </a:moveTo>
                  <a:lnTo>
                    <a:pt x="12764" y="20400"/>
                  </a:lnTo>
                  <a:lnTo>
                    <a:pt x="12764" y="10800"/>
                  </a:lnTo>
                  <a:lnTo>
                    <a:pt x="14727" y="10800"/>
                  </a:lnTo>
                  <a:cubicBezTo>
                    <a:pt x="14727" y="10800"/>
                    <a:pt x="14727" y="20400"/>
                    <a:pt x="14727" y="20400"/>
                  </a:cubicBezTo>
                  <a:close/>
                  <a:moveTo>
                    <a:pt x="15218" y="9600"/>
                  </a:moveTo>
                  <a:lnTo>
                    <a:pt x="12273" y="9600"/>
                  </a:lnTo>
                  <a:cubicBezTo>
                    <a:pt x="12002" y="9600"/>
                    <a:pt x="11782" y="9869"/>
                    <a:pt x="11782" y="10200"/>
                  </a:cubicBezTo>
                  <a:lnTo>
                    <a:pt x="11782" y="21000"/>
                  </a:lnTo>
                  <a:cubicBezTo>
                    <a:pt x="11782" y="21332"/>
                    <a:pt x="12002" y="21600"/>
                    <a:pt x="12273" y="21600"/>
                  </a:cubicBezTo>
                  <a:lnTo>
                    <a:pt x="15218" y="21600"/>
                  </a:lnTo>
                  <a:cubicBezTo>
                    <a:pt x="15489" y="21600"/>
                    <a:pt x="15709" y="21332"/>
                    <a:pt x="15709" y="21000"/>
                  </a:cubicBezTo>
                  <a:lnTo>
                    <a:pt x="15709" y="10200"/>
                  </a:lnTo>
                  <a:cubicBezTo>
                    <a:pt x="15709" y="9869"/>
                    <a:pt x="15489" y="9600"/>
                    <a:pt x="15218" y="9600"/>
                  </a:cubicBezTo>
                  <a:moveTo>
                    <a:pt x="2945" y="20400"/>
                  </a:moveTo>
                  <a:lnTo>
                    <a:pt x="982" y="20400"/>
                  </a:lnTo>
                  <a:lnTo>
                    <a:pt x="982" y="14400"/>
                  </a:lnTo>
                  <a:lnTo>
                    <a:pt x="2945" y="14400"/>
                  </a:lnTo>
                  <a:cubicBezTo>
                    <a:pt x="2945" y="14400"/>
                    <a:pt x="2945" y="20400"/>
                    <a:pt x="2945" y="20400"/>
                  </a:cubicBezTo>
                  <a:close/>
                  <a:moveTo>
                    <a:pt x="3436" y="13200"/>
                  </a:moveTo>
                  <a:lnTo>
                    <a:pt x="491" y="13200"/>
                  </a:lnTo>
                  <a:cubicBezTo>
                    <a:pt x="220" y="13200"/>
                    <a:pt x="0" y="13469"/>
                    <a:pt x="0" y="13800"/>
                  </a:cubicBezTo>
                  <a:lnTo>
                    <a:pt x="0" y="21000"/>
                  </a:lnTo>
                  <a:cubicBezTo>
                    <a:pt x="0" y="21332"/>
                    <a:pt x="220" y="21600"/>
                    <a:pt x="491" y="21600"/>
                  </a:cubicBezTo>
                  <a:lnTo>
                    <a:pt x="3436" y="21600"/>
                  </a:lnTo>
                  <a:cubicBezTo>
                    <a:pt x="3707" y="21600"/>
                    <a:pt x="3927" y="21332"/>
                    <a:pt x="3927" y="21000"/>
                  </a:cubicBezTo>
                  <a:lnTo>
                    <a:pt x="3927" y="13800"/>
                  </a:lnTo>
                  <a:cubicBezTo>
                    <a:pt x="3927" y="13469"/>
                    <a:pt x="3707" y="13200"/>
                    <a:pt x="3436" y="1320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Rubik" pitchFamily="2" charset="-79"/>
                <a:ea typeface="Roboto Light" panose="02000000000000000000" pitchFamily="2" charset="0"/>
                <a:cs typeface="Rubik" pitchFamily="2" charset="-79"/>
              </a:endParaRPr>
            </a:p>
          </p:txBody>
        </p:sp>
        <p:sp>
          <p:nvSpPr>
            <p:cNvPr id="25" name="Shape 2624">
              <a:extLst>
                <a:ext uri="{FF2B5EF4-FFF2-40B4-BE49-F238E27FC236}">
                  <a16:creationId xmlns:a16="http://schemas.microsoft.com/office/drawing/2014/main" id="{57C74C1D-A59D-6743-8686-F4F8241860CD}"/>
                </a:ext>
              </a:extLst>
            </p:cNvPr>
            <p:cNvSpPr/>
            <p:nvPr/>
          </p:nvSpPr>
          <p:spPr>
            <a:xfrm>
              <a:off x="15652190" y="5839730"/>
              <a:ext cx="939485" cy="93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Rubik" pitchFamily="2" charset="-79"/>
                <a:ea typeface="Roboto Light" panose="02000000000000000000" pitchFamily="2" charset="0"/>
                <a:cs typeface="Rubik" pitchFamily="2" charset="-79"/>
              </a:endParaRPr>
            </a:p>
          </p:txBody>
        </p:sp>
        <p:sp>
          <p:nvSpPr>
            <p:cNvPr id="26" name="Shape 2772">
              <a:extLst>
                <a:ext uri="{FF2B5EF4-FFF2-40B4-BE49-F238E27FC236}">
                  <a16:creationId xmlns:a16="http://schemas.microsoft.com/office/drawing/2014/main" id="{DA7DA1AD-F80A-1149-894D-7F6F805E47F6}"/>
                </a:ext>
              </a:extLst>
            </p:cNvPr>
            <p:cNvSpPr/>
            <p:nvPr/>
          </p:nvSpPr>
          <p:spPr>
            <a:xfrm>
              <a:off x="7758776" y="9914332"/>
              <a:ext cx="939493" cy="939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4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7" y="21545"/>
                    <a:pt x="13610" y="21600"/>
                    <a:pt x="13745" y="21600"/>
                  </a:cubicBezTo>
                  <a:cubicBezTo>
                    <a:pt x="14016" y="21600"/>
                    <a:pt x="14236" y="21380"/>
                    <a:pt x="14236" y="21109"/>
                  </a:cubicBezTo>
                  <a:cubicBezTo>
                    <a:pt x="14236" y="20974"/>
                    <a:pt x="14181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2273" y="12764"/>
                  </a:moveTo>
                  <a:lnTo>
                    <a:pt x="17182" y="12764"/>
                  </a:lnTo>
                  <a:cubicBezTo>
                    <a:pt x="17453" y="12764"/>
                    <a:pt x="17673" y="12544"/>
                    <a:pt x="17673" y="12273"/>
                  </a:cubicBezTo>
                  <a:cubicBezTo>
                    <a:pt x="17673" y="12002"/>
                    <a:pt x="17453" y="11782"/>
                    <a:pt x="17182" y="11782"/>
                  </a:cubicBezTo>
                  <a:lnTo>
                    <a:pt x="12273" y="11782"/>
                  </a:lnTo>
                  <a:cubicBezTo>
                    <a:pt x="12002" y="11782"/>
                    <a:pt x="11782" y="12002"/>
                    <a:pt x="11782" y="12273"/>
                  </a:cubicBezTo>
                  <a:cubicBezTo>
                    <a:pt x="11782" y="12544"/>
                    <a:pt x="12002" y="12764"/>
                    <a:pt x="12273" y="12764"/>
                  </a:cubicBezTo>
                  <a:moveTo>
                    <a:pt x="4909" y="6873"/>
                  </a:moveTo>
                  <a:lnTo>
                    <a:pt x="8836" y="6873"/>
                  </a:lnTo>
                  <a:lnTo>
                    <a:pt x="8836" y="11782"/>
                  </a:lnTo>
                  <a:lnTo>
                    <a:pt x="4909" y="11782"/>
                  </a:lnTo>
                  <a:cubicBezTo>
                    <a:pt x="4909" y="11782"/>
                    <a:pt x="4909" y="6873"/>
                    <a:pt x="4909" y="6873"/>
                  </a:cubicBezTo>
                  <a:close/>
                  <a:moveTo>
                    <a:pt x="4909" y="12764"/>
                  </a:moveTo>
                  <a:lnTo>
                    <a:pt x="8836" y="12764"/>
                  </a:lnTo>
                  <a:cubicBezTo>
                    <a:pt x="9378" y="12764"/>
                    <a:pt x="9818" y="12325"/>
                    <a:pt x="9818" y="11782"/>
                  </a:cubicBezTo>
                  <a:lnTo>
                    <a:pt x="9818" y="6873"/>
                  </a:lnTo>
                  <a:cubicBezTo>
                    <a:pt x="9818" y="6331"/>
                    <a:pt x="9378" y="5891"/>
                    <a:pt x="8836" y="5891"/>
                  </a:cubicBezTo>
                  <a:lnTo>
                    <a:pt x="4909" y="5891"/>
                  </a:lnTo>
                  <a:cubicBezTo>
                    <a:pt x="4367" y="5891"/>
                    <a:pt x="3927" y="6331"/>
                    <a:pt x="3927" y="6873"/>
                  </a:cubicBezTo>
                  <a:lnTo>
                    <a:pt x="3927" y="11782"/>
                  </a:lnTo>
                  <a:cubicBezTo>
                    <a:pt x="3927" y="12325"/>
                    <a:pt x="4367" y="12764"/>
                    <a:pt x="4909" y="12764"/>
                  </a:cubicBezTo>
                  <a:moveTo>
                    <a:pt x="12273" y="10800"/>
                  </a:moveTo>
                  <a:lnTo>
                    <a:pt x="14236" y="10800"/>
                  </a:lnTo>
                  <a:cubicBezTo>
                    <a:pt x="14507" y="10800"/>
                    <a:pt x="14727" y="10580"/>
                    <a:pt x="14727" y="10309"/>
                  </a:cubicBezTo>
                  <a:cubicBezTo>
                    <a:pt x="14727" y="10038"/>
                    <a:pt x="14507" y="9818"/>
                    <a:pt x="14236" y="9818"/>
                  </a:cubicBezTo>
                  <a:lnTo>
                    <a:pt x="12273" y="9818"/>
                  </a:lnTo>
                  <a:cubicBezTo>
                    <a:pt x="12002" y="9818"/>
                    <a:pt x="11782" y="10038"/>
                    <a:pt x="11782" y="10309"/>
                  </a:cubicBezTo>
                  <a:cubicBezTo>
                    <a:pt x="11782" y="10580"/>
                    <a:pt x="12002" y="10800"/>
                    <a:pt x="12273" y="10800"/>
                  </a:cubicBezTo>
                  <a:moveTo>
                    <a:pt x="12273" y="6873"/>
                  </a:moveTo>
                  <a:lnTo>
                    <a:pt x="15218" y="6873"/>
                  </a:lnTo>
                  <a:cubicBezTo>
                    <a:pt x="15489" y="6873"/>
                    <a:pt x="15709" y="6653"/>
                    <a:pt x="15709" y="6382"/>
                  </a:cubicBezTo>
                  <a:cubicBezTo>
                    <a:pt x="15709" y="6111"/>
                    <a:pt x="15489" y="5891"/>
                    <a:pt x="15218" y="5891"/>
                  </a:cubicBezTo>
                  <a:lnTo>
                    <a:pt x="12273" y="5891"/>
                  </a:lnTo>
                  <a:cubicBezTo>
                    <a:pt x="12002" y="5891"/>
                    <a:pt x="11782" y="6111"/>
                    <a:pt x="11782" y="6382"/>
                  </a:cubicBezTo>
                  <a:cubicBezTo>
                    <a:pt x="11782" y="6653"/>
                    <a:pt x="12002" y="6873"/>
                    <a:pt x="12273" y="6873"/>
                  </a:cubicBezTo>
                  <a:moveTo>
                    <a:pt x="12273" y="8836"/>
                  </a:moveTo>
                  <a:lnTo>
                    <a:pt x="17182" y="8836"/>
                  </a:lnTo>
                  <a:cubicBezTo>
                    <a:pt x="17453" y="8836"/>
                    <a:pt x="17673" y="8617"/>
                    <a:pt x="17673" y="8345"/>
                  </a:cubicBezTo>
                  <a:cubicBezTo>
                    <a:pt x="17673" y="8075"/>
                    <a:pt x="17453" y="7855"/>
                    <a:pt x="17182" y="7855"/>
                  </a:cubicBezTo>
                  <a:lnTo>
                    <a:pt x="12273" y="7855"/>
                  </a:lnTo>
                  <a:cubicBezTo>
                    <a:pt x="12002" y="7855"/>
                    <a:pt x="11782" y="8075"/>
                    <a:pt x="11782" y="8345"/>
                  </a:cubicBezTo>
                  <a:cubicBezTo>
                    <a:pt x="11782" y="8617"/>
                    <a:pt x="12002" y="8836"/>
                    <a:pt x="12273" y="8836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7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>
                <a:latin typeface="Rubik" pitchFamily="2" charset="-79"/>
                <a:ea typeface="Lato" panose="020F0502020204030203" pitchFamily="34" charset="0"/>
                <a:cs typeface="Rubik" pitchFamily="2" charset="-79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F63DA4C-03DA-854C-840A-F99692913B37}"/>
              </a:ext>
            </a:extLst>
          </p:cNvPr>
          <p:cNvGrpSpPr/>
          <p:nvPr/>
        </p:nvGrpSpPr>
        <p:grpSpPr>
          <a:xfrm>
            <a:off x="16656877" y="1544200"/>
            <a:ext cx="5893909" cy="3061702"/>
            <a:chOff x="8862666" y="8614256"/>
            <a:chExt cx="7042388" cy="3658301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94C979-4DC2-A84F-B76A-B44480FF053C}"/>
                </a:ext>
              </a:extLst>
            </p:cNvPr>
            <p:cNvCxnSpPr>
              <a:cxnSpLocks/>
            </p:cNvCxnSpPr>
            <p:nvPr/>
          </p:nvCxnSpPr>
          <p:spPr>
            <a:xfrm>
              <a:off x="9521944" y="8659120"/>
              <a:ext cx="0" cy="361343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DD4076E-2C7A-6B4E-B2C2-34F444107DA4}"/>
                </a:ext>
              </a:extLst>
            </p:cNvPr>
            <p:cNvCxnSpPr>
              <a:cxnSpLocks/>
            </p:cNvCxnSpPr>
            <p:nvPr/>
          </p:nvCxnSpPr>
          <p:spPr>
            <a:xfrm>
              <a:off x="11348663" y="8659120"/>
              <a:ext cx="0" cy="361343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C0EBA14-A02E-A047-A45D-0F60F1830A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80424" y="8659120"/>
              <a:ext cx="0" cy="361343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565CE3B-C88C-8D44-9011-86B6582211C8}"/>
                </a:ext>
              </a:extLst>
            </p:cNvPr>
            <p:cNvCxnSpPr>
              <a:cxnSpLocks/>
            </p:cNvCxnSpPr>
            <p:nvPr/>
          </p:nvCxnSpPr>
          <p:spPr>
            <a:xfrm>
              <a:off x="15179177" y="8659120"/>
              <a:ext cx="0" cy="361343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669A755-D9E3-F147-A2D5-EB95940FFA51}"/>
                </a:ext>
              </a:extLst>
            </p:cNvPr>
            <p:cNvSpPr/>
            <p:nvPr/>
          </p:nvSpPr>
          <p:spPr>
            <a:xfrm>
              <a:off x="14604406" y="9414104"/>
              <a:ext cx="1149541" cy="114954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48AF139-8DE7-E34E-B716-D9BC0E6EEB29}"/>
                </a:ext>
              </a:extLst>
            </p:cNvPr>
            <p:cNvSpPr/>
            <p:nvPr/>
          </p:nvSpPr>
          <p:spPr>
            <a:xfrm>
              <a:off x="12701840" y="10854763"/>
              <a:ext cx="1149541" cy="114954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9086F25-BEE0-A04B-9CF6-34DA8F211096}"/>
                </a:ext>
              </a:extLst>
            </p:cNvPr>
            <p:cNvSpPr/>
            <p:nvPr/>
          </p:nvSpPr>
          <p:spPr>
            <a:xfrm>
              <a:off x="10789138" y="9261149"/>
              <a:ext cx="1149541" cy="114954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ED0A0D8-E1BC-E948-9510-396427336A5E}"/>
                </a:ext>
              </a:extLst>
            </p:cNvPr>
            <p:cNvSpPr/>
            <p:nvPr/>
          </p:nvSpPr>
          <p:spPr>
            <a:xfrm>
              <a:off x="8953720" y="10420294"/>
              <a:ext cx="1149541" cy="114954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650C318-2BF3-9F42-A539-38F23AA7A9C8}"/>
                </a:ext>
              </a:extLst>
            </p:cNvPr>
            <p:cNvSpPr/>
            <p:nvPr/>
          </p:nvSpPr>
          <p:spPr>
            <a:xfrm>
              <a:off x="9487516" y="8614256"/>
              <a:ext cx="67044" cy="6704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B06B332-495B-9742-BE38-5F7E1642E511}"/>
                </a:ext>
              </a:extLst>
            </p:cNvPr>
            <p:cNvSpPr/>
            <p:nvPr/>
          </p:nvSpPr>
          <p:spPr>
            <a:xfrm>
              <a:off x="11314628" y="8614256"/>
              <a:ext cx="67044" cy="6704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128896C-C72D-FD4D-A1ED-1207CF8C042C}"/>
                </a:ext>
              </a:extLst>
            </p:cNvPr>
            <p:cNvSpPr/>
            <p:nvPr/>
          </p:nvSpPr>
          <p:spPr>
            <a:xfrm>
              <a:off x="13249580" y="8614256"/>
              <a:ext cx="67044" cy="6704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DB01D11-86E3-FD46-98EF-6E04B73F646C}"/>
                </a:ext>
              </a:extLst>
            </p:cNvPr>
            <p:cNvSpPr/>
            <p:nvPr/>
          </p:nvSpPr>
          <p:spPr>
            <a:xfrm>
              <a:off x="15147698" y="8614256"/>
              <a:ext cx="67044" cy="6704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A1A2D24-5BB9-CB4D-8DC6-912C0DCF2D1F}"/>
                </a:ext>
              </a:extLst>
            </p:cNvPr>
            <p:cNvSpPr/>
            <p:nvPr/>
          </p:nvSpPr>
          <p:spPr>
            <a:xfrm>
              <a:off x="8862666" y="10768278"/>
              <a:ext cx="1404828" cy="4780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50%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5495DAC-0E7B-1F44-A1C3-341360F6160F}"/>
                </a:ext>
              </a:extLst>
            </p:cNvPr>
            <p:cNvSpPr/>
            <p:nvPr/>
          </p:nvSpPr>
          <p:spPr>
            <a:xfrm>
              <a:off x="10672520" y="9590555"/>
              <a:ext cx="1404828" cy="4780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90%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3D243B8-1261-5A47-B0DC-2791D2B1613E}"/>
                </a:ext>
              </a:extLst>
            </p:cNvPr>
            <p:cNvSpPr/>
            <p:nvPr/>
          </p:nvSpPr>
          <p:spPr>
            <a:xfrm>
              <a:off x="12595254" y="11194382"/>
              <a:ext cx="1404828" cy="4780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40%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8556921-564E-3644-B16F-A07DA1BDCCFF}"/>
                </a:ext>
              </a:extLst>
            </p:cNvPr>
            <p:cNvSpPr/>
            <p:nvPr/>
          </p:nvSpPr>
          <p:spPr>
            <a:xfrm>
              <a:off x="14500226" y="9743509"/>
              <a:ext cx="1404828" cy="4780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85%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0D46555-E3B3-CD40-B3DD-06D9EC327F85}"/>
              </a:ext>
            </a:extLst>
          </p:cNvPr>
          <p:cNvGrpSpPr/>
          <p:nvPr/>
        </p:nvGrpSpPr>
        <p:grpSpPr>
          <a:xfrm>
            <a:off x="1329958" y="6360554"/>
            <a:ext cx="4937232" cy="2427460"/>
            <a:chOff x="2068002" y="6918493"/>
            <a:chExt cx="7438363" cy="2427460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7D5CDB4-17C8-E140-AC12-69A65BB64EF2}"/>
                </a:ext>
              </a:extLst>
            </p:cNvPr>
            <p:cNvGrpSpPr/>
            <p:nvPr/>
          </p:nvGrpSpPr>
          <p:grpSpPr>
            <a:xfrm>
              <a:off x="2068002" y="6918493"/>
              <a:ext cx="7438363" cy="2419965"/>
              <a:chOff x="2345635" y="5625548"/>
              <a:chExt cx="20344548" cy="6231467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D37F06BA-0027-FC4E-8621-E2FCEA66F3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5635" y="5625548"/>
                <a:ext cx="2034454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508EDB9-9E9E-6841-8850-B7B203C093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5635" y="6675414"/>
                <a:ext cx="2034454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245834DD-805D-8F44-81F6-247F7CE275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5635" y="7708348"/>
                <a:ext cx="2034454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06FC4574-6E7C-7E43-B186-27B9B7DD02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5635" y="8758215"/>
                <a:ext cx="2034454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DC6B65C0-058D-D844-8A1E-7418EB2B16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5635" y="9808082"/>
                <a:ext cx="2034454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5D99636F-C5CE-4646-962F-350C039A2C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5635" y="10824082"/>
                <a:ext cx="2034454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E1BA4BAE-26DC-B34B-A643-74334686C4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5635" y="11857015"/>
                <a:ext cx="20344548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72341B31-C129-634A-A6B5-DC50A75D6C3F}"/>
                </a:ext>
              </a:extLst>
            </p:cNvPr>
            <p:cNvGrpSpPr/>
            <p:nvPr/>
          </p:nvGrpSpPr>
          <p:grpSpPr>
            <a:xfrm>
              <a:off x="2507555" y="7089278"/>
              <a:ext cx="6559256" cy="2256675"/>
              <a:chOff x="2945798" y="5165190"/>
              <a:chExt cx="13158275" cy="5589040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A3E2136-715E-9645-9388-8518C5AA27D6}"/>
                  </a:ext>
                </a:extLst>
              </p:cNvPr>
              <p:cNvSpPr/>
              <p:nvPr/>
            </p:nvSpPr>
            <p:spPr>
              <a:xfrm>
                <a:off x="2945798" y="5959000"/>
                <a:ext cx="1855216" cy="479522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  <a:latin typeface="Rubik" pitchFamily="2" charset="-79"/>
                  <a:ea typeface="Lato" panose="020F0502020204030203" pitchFamily="34" charset="0"/>
                  <a:cs typeface="Rubik" pitchFamily="2" charset="-79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06501DA-F6A0-F143-8600-5D589374B480}"/>
                  </a:ext>
                </a:extLst>
              </p:cNvPr>
              <p:cNvSpPr/>
              <p:nvPr/>
            </p:nvSpPr>
            <p:spPr>
              <a:xfrm>
                <a:off x="5771563" y="7257272"/>
                <a:ext cx="1855216" cy="349695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  <a:latin typeface="Rubik" pitchFamily="2" charset="-79"/>
                  <a:ea typeface="Lato" panose="020F0502020204030203" pitchFamily="34" charset="0"/>
                  <a:cs typeface="Rubik" pitchFamily="2" charset="-79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0EB6421-AAD6-7343-B044-A6FB358DFFAC}"/>
                  </a:ext>
                </a:extLst>
              </p:cNvPr>
              <p:cNvSpPr/>
              <p:nvPr/>
            </p:nvSpPr>
            <p:spPr>
              <a:xfrm>
                <a:off x="8597327" y="5165190"/>
                <a:ext cx="1855216" cy="5589039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  <a:latin typeface="Rubik" pitchFamily="2" charset="-79"/>
                  <a:ea typeface="Lato" panose="020F0502020204030203" pitchFamily="34" charset="0"/>
                  <a:cs typeface="Rubik" pitchFamily="2" charset="-79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250802F2-02AD-EE4E-9061-A5C5E847780D}"/>
                  </a:ext>
                </a:extLst>
              </p:cNvPr>
              <p:cNvSpPr/>
              <p:nvPr/>
            </p:nvSpPr>
            <p:spPr>
              <a:xfrm>
                <a:off x="11423092" y="8764992"/>
                <a:ext cx="1855216" cy="198923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  <a:latin typeface="Rubik" pitchFamily="2" charset="-79"/>
                  <a:ea typeface="Lato" panose="020F0502020204030203" pitchFamily="34" charset="0"/>
                  <a:cs typeface="Rubik" pitchFamily="2" charset="-79"/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F64A469-75AD-A540-BE57-535818A8F785}"/>
                  </a:ext>
                </a:extLst>
              </p:cNvPr>
              <p:cNvSpPr/>
              <p:nvPr/>
            </p:nvSpPr>
            <p:spPr>
              <a:xfrm>
                <a:off x="14248857" y="7257272"/>
                <a:ext cx="1855216" cy="349695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  <a:latin typeface="Rubik" pitchFamily="2" charset="-79"/>
                  <a:ea typeface="Lato" panose="020F0502020204030203" pitchFamily="34" charset="0"/>
                  <a:cs typeface="Rubik" pitchFamily="2" charset="-79"/>
                </a:endParaRPr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B1F78ED-4E97-8B4F-A811-17D8078A18ED}"/>
              </a:ext>
            </a:extLst>
          </p:cNvPr>
          <p:cNvGrpSpPr/>
          <p:nvPr/>
        </p:nvGrpSpPr>
        <p:grpSpPr>
          <a:xfrm>
            <a:off x="8431188" y="5521337"/>
            <a:ext cx="7023342" cy="3325005"/>
            <a:chOff x="10483839" y="4434036"/>
            <a:chExt cx="11938827" cy="7997628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FD8C6B9-12D4-2645-9685-4E1ACB5A0925}"/>
                </a:ext>
              </a:extLst>
            </p:cNvPr>
            <p:cNvGrpSpPr/>
            <p:nvPr/>
          </p:nvGrpSpPr>
          <p:grpSpPr>
            <a:xfrm>
              <a:off x="10524932" y="4434036"/>
              <a:ext cx="11895524" cy="6749881"/>
              <a:chOff x="12837543" y="4828032"/>
              <a:chExt cx="9582912" cy="5998465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DE5EEFFF-C3B7-5346-8CB6-2093610E7A85}"/>
                  </a:ext>
                </a:extLst>
              </p:cNvPr>
              <p:cNvGrpSpPr/>
              <p:nvPr/>
            </p:nvGrpSpPr>
            <p:grpSpPr>
              <a:xfrm>
                <a:off x="12837543" y="4828032"/>
                <a:ext cx="9582912" cy="5998464"/>
                <a:chOff x="12837543" y="4828032"/>
                <a:chExt cx="9582912" cy="5998464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8BCA1E6A-874F-454E-8926-C598F243871A}"/>
                    </a:ext>
                  </a:extLst>
                </p:cNvPr>
                <p:cNvSpPr/>
                <p:nvPr/>
              </p:nvSpPr>
              <p:spPr>
                <a:xfrm>
                  <a:off x="12837543" y="4828032"/>
                  <a:ext cx="2231136" cy="5998464"/>
                </a:xfrm>
                <a:prstGeom prst="rect">
                  <a:avLst/>
                </a:prstGeom>
                <a:solidFill>
                  <a:srgbClr val="EFF1F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Rubik" pitchFamily="2" charset="-79"/>
                    <a:ea typeface="Roboto Light" panose="02000000000000000000" pitchFamily="2" charset="0"/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20032A18-A7D3-1C46-98D7-24AA7B1181C9}"/>
                    </a:ext>
                  </a:extLst>
                </p:cNvPr>
                <p:cNvSpPr/>
                <p:nvPr/>
              </p:nvSpPr>
              <p:spPr>
                <a:xfrm>
                  <a:off x="15288135" y="4828032"/>
                  <a:ext cx="2231136" cy="5998464"/>
                </a:xfrm>
                <a:prstGeom prst="rect">
                  <a:avLst/>
                </a:prstGeom>
                <a:solidFill>
                  <a:srgbClr val="EFF1F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Rubik" pitchFamily="2" charset="-79"/>
                    <a:ea typeface="Roboto Light" panose="02000000000000000000" pitchFamily="2" charset="0"/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4BA304EE-B1B9-3744-B0C5-1237E5484934}"/>
                    </a:ext>
                  </a:extLst>
                </p:cNvPr>
                <p:cNvSpPr/>
                <p:nvPr/>
              </p:nvSpPr>
              <p:spPr>
                <a:xfrm>
                  <a:off x="17738727" y="4828032"/>
                  <a:ext cx="2231136" cy="5998464"/>
                </a:xfrm>
                <a:prstGeom prst="rect">
                  <a:avLst/>
                </a:prstGeom>
                <a:solidFill>
                  <a:srgbClr val="EFF1F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Rubik" pitchFamily="2" charset="-79"/>
                    <a:ea typeface="Roboto Light" panose="02000000000000000000" pitchFamily="2" charset="0"/>
                  </a:endParaRP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D72BC82D-2836-D54C-8C30-7D2C564657B8}"/>
                    </a:ext>
                  </a:extLst>
                </p:cNvPr>
                <p:cNvSpPr/>
                <p:nvPr/>
              </p:nvSpPr>
              <p:spPr>
                <a:xfrm>
                  <a:off x="20189319" y="4828032"/>
                  <a:ext cx="2231136" cy="5998464"/>
                </a:xfrm>
                <a:prstGeom prst="rect">
                  <a:avLst/>
                </a:prstGeom>
                <a:solidFill>
                  <a:srgbClr val="EFF1F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Rubik" pitchFamily="2" charset="-79"/>
                    <a:ea typeface="Roboto Light" panose="02000000000000000000" pitchFamily="2" charset="0"/>
                  </a:endParaRPr>
                </a:p>
              </p:txBody>
            </p: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8B310E9B-6997-6C4C-BF82-F338C02BBF22}"/>
                  </a:ext>
                </a:extLst>
              </p:cNvPr>
              <p:cNvGrpSpPr/>
              <p:nvPr/>
            </p:nvGrpSpPr>
            <p:grpSpPr>
              <a:xfrm>
                <a:off x="12837543" y="5900529"/>
                <a:ext cx="9582912" cy="4925968"/>
                <a:chOff x="12837543" y="-1413786"/>
                <a:chExt cx="9582912" cy="12240284"/>
              </a:xfrm>
            </p:grpSpPr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442ED391-A5EF-034F-974F-A3A6D01F7F88}"/>
                    </a:ext>
                  </a:extLst>
                </p:cNvPr>
                <p:cNvSpPr/>
                <p:nvPr/>
              </p:nvSpPr>
              <p:spPr>
                <a:xfrm>
                  <a:off x="12837543" y="13460"/>
                  <a:ext cx="2231136" cy="1081303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Rubik" pitchFamily="2" charset="-79"/>
                    <a:ea typeface="Roboto Light" panose="02000000000000000000" pitchFamily="2" charset="0"/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1A1CF0D3-D0DA-044D-AAD0-58F481CC12AF}"/>
                    </a:ext>
                  </a:extLst>
                </p:cNvPr>
                <p:cNvSpPr/>
                <p:nvPr/>
              </p:nvSpPr>
              <p:spPr>
                <a:xfrm>
                  <a:off x="15288135" y="5596012"/>
                  <a:ext cx="2231136" cy="523048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Rubik" pitchFamily="2" charset="-79"/>
                    <a:ea typeface="Roboto Light" panose="02000000000000000000" pitchFamily="2" charset="0"/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A6B9BFFA-A84F-3447-A02B-B86FCC83AE6D}"/>
                    </a:ext>
                  </a:extLst>
                </p:cNvPr>
                <p:cNvSpPr/>
                <p:nvPr/>
              </p:nvSpPr>
              <p:spPr>
                <a:xfrm>
                  <a:off x="17738727" y="-1413786"/>
                  <a:ext cx="2231136" cy="12240281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Rubik" pitchFamily="2" charset="-79"/>
                    <a:ea typeface="Roboto Light" panose="02000000000000000000" pitchFamily="2" charset="0"/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C67D98D4-2281-6D40-90B9-5B5085FB37B2}"/>
                    </a:ext>
                  </a:extLst>
                </p:cNvPr>
                <p:cNvSpPr/>
                <p:nvPr/>
              </p:nvSpPr>
              <p:spPr>
                <a:xfrm>
                  <a:off x="20189319" y="1627174"/>
                  <a:ext cx="2231136" cy="919932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Rubik" pitchFamily="2" charset="-79"/>
                    <a:ea typeface="Roboto Light" panose="02000000000000000000" pitchFamily="2" charset="0"/>
                  </a:endParaRPr>
                </a:p>
              </p:txBody>
            </p:sp>
          </p:grp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3607AF6-B131-AE46-8702-93A0187E9404}"/>
                </a:ext>
              </a:extLst>
            </p:cNvPr>
            <p:cNvSpPr txBox="1"/>
            <p:nvPr/>
          </p:nvSpPr>
          <p:spPr>
            <a:xfrm>
              <a:off x="10483839" y="11469280"/>
              <a:ext cx="2763604" cy="9623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pc="600" dirty="0">
                  <a:ea typeface="Roboto Light" panose="02000000000000000000" pitchFamily="2" charset="0"/>
                  <a:cs typeface="Rubik" pitchFamily="2" charset="-79"/>
                </a:rPr>
                <a:t>TITLE A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878D544-60C0-024C-8FA4-3CC92B733956}"/>
                </a:ext>
              </a:extLst>
            </p:cNvPr>
            <p:cNvSpPr txBox="1"/>
            <p:nvPr/>
          </p:nvSpPr>
          <p:spPr>
            <a:xfrm>
              <a:off x="13566919" y="11469280"/>
              <a:ext cx="2763604" cy="9623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pc="600" dirty="0">
                  <a:ea typeface="Roboto Light" panose="02000000000000000000" pitchFamily="2" charset="0"/>
                  <a:cs typeface="Rubik" pitchFamily="2" charset="-79"/>
                </a:rPr>
                <a:t>TITLE B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5BDE7C3-12DD-4C46-9997-73DE1D7449C4}"/>
                </a:ext>
              </a:extLst>
            </p:cNvPr>
            <p:cNvSpPr txBox="1"/>
            <p:nvPr/>
          </p:nvSpPr>
          <p:spPr>
            <a:xfrm>
              <a:off x="16608902" y="11469280"/>
              <a:ext cx="2763604" cy="9623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pc="600" dirty="0">
                  <a:ea typeface="Roboto Light" panose="02000000000000000000" pitchFamily="2" charset="0"/>
                  <a:cs typeface="Rubik" pitchFamily="2" charset="-79"/>
                </a:rPr>
                <a:t>TITLE C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CF41397-618C-9848-BA5B-E615DEF21121}"/>
                </a:ext>
              </a:extLst>
            </p:cNvPr>
            <p:cNvSpPr txBox="1"/>
            <p:nvPr/>
          </p:nvSpPr>
          <p:spPr>
            <a:xfrm>
              <a:off x="19650887" y="11469280"/>
              <a:ext cx="2771779" cy="9623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pc="600" dirty="0">
                  <a:ea typeface="Roboto Light" panose="02000000000000000000" pitchFamily="2" charset="0"/>
                  <a:cs typeface="Rubik" pitchFamily="2" charset="-79"/>
                </a:rPr>
                <a:t>TITLE D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92C78AC-C7AE-1741-85DC-CB87AE530BE4}"/>
              </a:ext>
            </a:extLst>
          </p:cNvPr>
          <p:cNvGrpSpPr/>
          <p:nvPr/>
        </p:nvGrpSpPr>
        <p:grpSpPr>
          <a:xfrm>
            <a:off x="17990020" y="6114056"/>
            <a:ext cx="3983031" cy="2779942"/>
            <a:chOff x="3291246" y="4045527"/>
            <a:chExt cx="12308758" cy="7802789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C763C1CE-B09B-DB4C-A5CD-A50AEF8766D4}"/>
                </a:ext>
              </a:extLst>
            </p:cNvPr>
            <p:cNvGrpSpPr/>
            <p:nvPr/>
          </p:nvGrpSpPr>
          <p:grpSpPr>
            <a:xfrm>
              <a:off x="3291246" y="4045527"/>
              <a:ext cx="12308758" cy="7802789"/>
              <a:chOff x="3374159" y="3325458"/>
              <a:chExt cx="17629332" cy="6998490"/>
            </a:xfrm>
          </p:grpSpPr>
          <p:sp>
            <p:nvSpPr>
              <p:cNvPr id="95" name="Rounded Rectangle 94">
                <a:extLst>
                  <a:ext uri="{FF2B5EF4-FFF2-40B4-BE49-F238E27FC236}">
                    <a16:creationId xmlns:a16="http://schemas.microsoft.com/office/drawing/2014/main" id="{EEE7B291-7C8A-7F4F-9E04-B1B95420AA26}"/>
                  </a:ext>
                </a:extLst>
              </p:cNvPr>
              <p:cNvSpPr/>
              <p:nvPr/>
            </p:nvSpPr>
            <p:spPr>
              <a:xfrm>
                <a:off x="8351116" y="3325458"/>
                <a:ext cx="7675418" cy="1607127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96" name="Rounded Rectangle 95">
                <a:extLst>
                  <a:ext uri="{FF2B5EF4-FFF2-40B4-BE49-F238E27FC236}">
                    <a16:creationId xmlns:a16="http://schemas.microsoft.com/office/drawing/2014/main" id="{CFA049FE-9DFC-354C-A22E-9D267D6D8465}"/>
                  </a:ext>
                </a:extLst>
              </p:cNvPr>
              <p:cNvSpPr/>
              <p:nvPr/>
            </p:nvSpPr>
            <p:spPr>
              <a:xfrm>
                <a:off x="6699250" y="5122579"/>
                <a:ext cx="10979150" cy="1607127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97" name="Rounded Rectangle 96">
                <a:extLst>
                  <a:ext uri="{FF2B5EF4-FFF2-40B4-BE49-F238E27FC236}">
                    <a16:creationId xmlns:a16="http://schemas.microsoft.com/office/drawing/2014/main" id="{3776B185-BF40-B14F-A37B-D356FB03E0FE}"/>
                  </a:ext>
                </a:extLst>
              </p:cNvPr>
              <p:cNvSpPr/>
              <p:nvPr/>
            </p:nvSpPr>
            <p:spPr>
              <a:xfrm>
                <a:off x="5092123" y="6919700"/>
                <a:ext cx="14193404" cy="1607127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98" name="Rounded Rectangle 97">
                <a:extLst>
                  <a:ext uri="{FF2B5EF4-FFF2-40B4-BE49-F238E27FC236}">
                    <a16:creationId xmlns:a16="http://schemas.microsoft.com/office/drawing/2014/main" id="{45587090-3AD0-0F43-A89A-B5FB04FFEDB6}"/>
                  </a:ext>
                </a:extLst>
              </p:cNvPr>
              <p:cNvSpPr/>
              <p:nvPr/>
            </p:nvSpPr>
            <p:spPr>
              <a:xfrm>
                <a:off x="3374159" y="8716821"/>
                <a:ext cx="17629332" cy="1607127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2E2E7CD-34FD-D245-AEE1-3A3CFD309488}"/>
                </a:ext>
              </a:extLst>
            </p:cNvPr>
            <p:cNvSpPr txBox="1"/>
            <p:nvPr/>
          </p:nvSpPr>
          <p:spPr>
            <a:xfrm>
              <a:off x="8749722" y="4429196"/>
              <a:ext cx="1391806" cy="1123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ea typeface="Roboto" panose="02000000000000000000" pitchFamily="2" charset="0"/>
                  <a:cs typeface="Montserrat" charset="0"/>
                </a:rPr>
                <a:t>A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25E0761-63DF-2E45-89B1-A5D143DA4C5B}"/>
                </a:ext>
              </a:extLst>
            </p:cNvPr>
            <p:cNvSpPr txBox="1"/>
            <p:nvPr/>
          </p:nvSpPr>
          <p:spPr>
            <a:xfrm>
              <a:off x="8749722" y="6432851"/>
              <a:ext cx="1391806" cy="1123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ea typeface="Roboto" panose="02000000000000000000" pitchFamily="2" charset="0"/>
                  <a:cs typeface="Montserrat" charset="0"/>
                </a:rPr>
                <a:t>B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A2D9572-59E0-574F-AE68-42D77CF2AD5B}"/>
                </a:ext>
              </a:extLst>
            </p:cNvPr>
            <p:cNvSpPr txBox="1"/>
            <p:nvPr/>
          </p:nvSpPr>
          <p:spPr>
            <a:xfrm>
              <a:off x="8749722" y="8436506"/>
              <a:ext cx="1391806" cy="1123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ea typeface="Roboto" panose="02000000000000000000" pitchFamily="2" charset="0"/>
                  <a:cs typeface="Montserrat" charset="0"/>
                </a:rPr>
                <a:t>C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E37A8CC-64C9-C947-AA44-C060DB6D38D6}"/>
                </a:ext>
              </a:extLst>
            </p:cNvPr>
            <p:cNvSpPr txBox="1"/>
            <p:nvPr/>
          </p:nvSpPr>
          <p:spPr>
            <a:xfrm>
              <a:off x="8749722" y="10444571"/>
              <a:ext cx="1391806" cy="1123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ea typeface="Roboto" panose="02000000000000000000" pitchFamily="2" charset="0"/>
                  <a:cs typeface="Montserrat" charset="0"/>
                </a:rPr>
                <a:t>D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E817A2B-0C94-EE4C-A269-F8789681A711}"/>
              </a:ext>
            </a:extLst>
          </p:cNvPr>
          <p:cNvGrpSpPr/>
          <p:nvPr/>
        </p:nvGrpSpPr>
        <p:grpSpPr>
          <a:xfrm>
            <a:off x="978300" y="10385130"/>
            <a:ext cx="9684673" cy="2416586"/>
            <a:chOff x="1950578" y="7032374"/>
            <a:chExt cx="20476494" cy="5109437"/>
          </a:xfrm>
        </p:grpSpPr>
        <p:sp>
          <p:nvSpPr>
            <p:cNvPr id="100" name="Freeform 162">
              <a:extLst>
                <a:ext uri="{FF2B5EF4-FFF2-40B4-BE49-F238E27FC236}">
                  <a16:creationId xmlns:a16="http://schemas.microsoft.com/office/drawing/2014/main" id="{481F2C22-C8F0-E146-AD71-5B02CBDF3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0578" y="7048982"/>
              <a:ext cx="5120509" cy="2563020"/>
            </a:xfrm>
            <a:custGeom>
              <a:avLst/>
              <a:gdLst>
                <a:gd name="T0" fmla="*/ 528248351 w 4081"/>
                <a:gd name="T1" fmla="*/ 264695116 h 2040"/>
                <a:gd name="T2" fmla="*/ 528248351 w 4081"/>
                <a:gd name="T3" fmla="*/ 264695116 h 2040"/>
                <a:gd name="T4" fmla="*/ 264124176 w 4081"/>
                <a:gd name="T5" fmla="*/ 0 h 2040"/>
                <a:gd name="T6" fmla="*/ 264124176 w 4081"/>
                <a:gd name="T7" fmla="*/ 0 h 2040"/>
                <a:gd name="T8" fmla="*/ 0 w 4081"/>
                <a:gd name="T9" fmla="*/ 264695116 h 2040"/>
                <a:gd name="T10" fmla="*/ 528248351 w 4081"/>
                <a:gd name="T11" fmla="*/ 264695116 h 204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081" h="2040">
                  <a:moveTo>
                    <a:pt x="4080" y="2039"/>
                  </a:moveTo>
                  <a:lnTo>
                    <a:pt x="4080" y="2039"/>
                  </a:lnTo>
                  <a:cubicBezTo>
                    <a:pt x="4080" y="913"/>
                    <a:pt x="3167" y="0"/>
                    <a:pt x="2040" y="0"/>
                  </a:cubicBezTo>
                  <a:cubicBezTo>
                    <a:pt x="913" y="0"/>
                    <a:pt x="0" y="913"/>
                    <a:pt x="0" y="2039"/>
                  </a:cubicBezTo>
                  <a:lnTo>
                    <a:pt x="4080" y="203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01" name="Freeform 163">
              <a:extLst>
                <a:ext uri="{FF2B5EF4-FFF2-40B4-BE49-F238E27FC236}">
                  <a16:creationId xmlns:a16="http://schemas.microsoft.com/office/drawing/2014/main" id="{96662FB0-D11A-DD45-A3AA-2B7595F60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6621" y="9578788"/>
              <a:ext cx="5120509" cy="2563023"/>
            </a:xfrm>
            <a:custGeom>
              <a:avLst/>
              <a:gdLst>
                <a:gd name="T0" fmla="*/ 0 w 4081"/>
                <a:gd name="T1" fmla="*/ 0 h 2041"/>
                <a:gd name="T2" fmla="*/ 0 w 4081"/>
                <a:gd name="T3" fmla="*/ 0 h 2041"/>
                <a:gd name="T4" fmla="*/ 264124176 w 4081"/>
                <a:gd name="T5" fmla="*/ 264566147 h 2041"/>
                <a:gd name="T6" fmla="*/ 264124176 w 4081"/>
                <a:gd name="T7" fmla="*/ 264566147 h 2041"/>
                <a:gd name="T8" fmla="*/ 528248351 w 4081"/>
                <a:gd name="T9" fmla="*/ 0 h 2041"/>
                <a:gd name="T10" fmla="*/ 0 w 4081"/>
                <a:gd name="T11" fmla="*/ 0 h 20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081" h="2041">
                  <a:moveTo>
                    <a:pt x="0" y="0"/>
                  </a:moveTo>
                  <a:lnTo>
                    <a:pt x="0" y="0"/>
                  </a:lnTo>
                  <a:cubicBezTo>
                    <a:pt x="0" y="1127"/>
                    <a:pt x="913" y="2040"/>
                    <a:pt x="2040" y="2040"/>
                  </a:cubicBezTo>
                  <a:cubicBezTo>
                    <a:pt x="3167" y="2040"/>
                    <a:pt x="4080" y="1127"/>
                    <a:pt x="4080" y="0"/>
                  </a:cubicBez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02" name="Freeform 164">
              <a:extLst>
                <a:ext uri="{FF2B5EF4-FFF2-40B4-BE49-F238E27FC236}">
                  <a16:creationId xmlns:a16="http://schemas.microsoft.com/office/drawing/2014/main" id="{CA48559C-BB2D-E649-9652-574F589A7C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86058" y="7032374"/>
              <a:ext cx="5120505" cy="2563023"/>
            </a:xfrm>
            <a:custGeom>
              <a:avLst/>
              <a:gdLst>
                <a:gd name="T0" fmla="*/ 528377104 w 4080"/>
                <a:gd name="T1" fmla="*/ 264566147 h 2041"/>
                <a:gd name="T2" fmla="*/ 528377104 w 4080"/>
                <a:gd name="T3" fmla="*/ 264566147 h 2041"/>
                <a:gd name="T4" fmla="*/ 264123948 w 4080"/>
                <a:gd name="T5" fmla="*/ 0 h 2041"/>
                <a:gd name="T6" fmla="*/ 264123948 w 4080"/>
                <a:gd name="T7" fmla="*/ 0 h 2041"/>
                <a:gd name="T8" fmla="*/ 0 w 4080"/>
                <a:gd name="T9" fmla="*/ 264566147 h 2041"/>
                <a:gd name="T10" fmla="*/ 528377104 w 4080"/>
                <a:gd name="T11" fmla="*/ 264566147 h 20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080" h="2041">
                  <a:moveTo>
                    <a:pt x="4079" y="2040"/>
                  </a:moveTo>
                  <a:lnTo>
                    <a:pt x="4079" y="2040"/>
                  </a:lnTo>
                  <a:cubicBezTo>
                    <a:pt x="4079" y="914"/>
                    <a:pt x="3165" y="0"/>
                    <a:pt x="2039" y="0"/>
                  </a:cubicBezTo>
                  <a:cubicBezTo>
                    <a:pt x="912" y="0"/>
                    <a:pt x="0" y="914"/>
                    <a:pt x="0" y="2040"/>
                  </a:cubicBezTo>
                  <a:lnTo>
                    <a:pt x="4079" y="204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03" name="Freeform 165">
              <a:extLst>
                <a:ext uri="{FF2B5EF4-FFF2-40B4-BE49-F238E27FC236}">
                  <a16:creationId xmlns:a16="http://schemas.microsoft.com/office/drawing/2014/main" id="{5E6BFD86-6757-5344-8E52-8CB432518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06563" y="9567717"/>
              <a:ext cx="5120509" cy="2563023"/>
            </a:xfrm>
            <a:custGeom>
              <a:avLst/>
              <a:gdLst>
                <a:gd name="T0" fmla="*/ 0 w 4081"/>
                <a:gd name="T1" fmla="*/ 0 h 2041"/>
                <a:gd name="T2" fmla="*/ 0 w 4081"/>
                <a:gd name="T3" fmla="*/ 0 h 2041"/>
                <a:gd name="T4" fmla="*/ 264124176 w 4081"/>
                <a:gd name="T5" fmla="*/ 264566147 h 2041"/>
                <a:gd name="T6" fmla="*/ 264124176 w 4081"/>
                <a:gd name="T7" fmla="*/ 264566147 h 2041"/>
                <a:gd name="T8" fmla="*/ 528248351 w 4081"/>
                <a:gd name="T9" fmla="*/ 0 h 2041"/>
                <a:gd name="T10" fmla="*/ 0 w 4081"/>
                <a:gd name="T11" fmla="*/ 0 h 20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081" h="2041">
                  <a:moveTo>
                    <a:pt x="0" y="0"/>
                  </a:moveTo>
                  <a:lnTo>
                    <a:pt x="0" y="0"/>
                  </a:lnTo>
                  <a:cubicBezTo>
                    <a:pt x="0" y="1126"/>
                    <a:pt x="913" y="2040"/>
                    <a:pt x="2040" y="2040"/>
                  </a:cubicBezTo>
                  <a:cubicBezTo>
                    <a:pt x="3166" y="2040"/>
                    <a:pt x="4080" y="1126"/>
                    <a:pt x="4080" y="0"/>
                  </a:cubicBez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04" name="Freeform 166">
              <a:extLst>
                <a:ext uri="{FF2B5EF4-FFF2-40B4-BE49-F238E27FC236}">
                  <a16:creationId xmlns:a16="http://schemas.microsoft.com/office/drawing/2014/main" id="{CE3FE043-0CD5-994C-B072-AF7B29D331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7353" y="7580408"/>
              <a:ext cx="1345173" cy="1754810"/>
            </a:xfrm>
            <a:custGeom>
              <a:avLst/>
              <a:gdLst>
                <a:gd name="T0" fmla="*/ 132484604 w 1073"/>
                <a:gd name="T1" fmla="*/ 162776126 h 1399"/>
                <a:gd name="T2" fmla="*/ 69279871 w 1073"/>
                <a:gd name="T3" fmla="*/ 174809570 h 1399"/>
                <a:gd name="T4" fmla="*/ 6074779 w 1073"/>
                <a:gd name="T5" fmla="*/ 152942321 h 1399"/>
                <a:gd name="T6" fmla="*/ 17061294 w 1073"/>
                <a:gd name="T7" fmla="*/ 134439099 h 1399"/>
                <a:gd name="T8" fmla="*/ 43946063 w 1073"/>
                <a:gd name="T9" fmla="*/ 119688392 h 1399"/>
                <a:gd name="T10" fmla="*/ 51184243 w 1073"/>
                <a:gd name="T11" fmla="*/ 95362512 h 1399"/>
                <a:gd name="T12" fmla="*/ 50538189 w 1073"/>
                <a:gd name="T13" fmla="*/ 94585894 h 1399"/>
                <a:gd name="T14" fmla="*/ 39939233 w 1073"/>
                <a:gd name="T15" fmla="*/ 72071884 h 1399"/>
                <a:gd name="T16" fmla="*/ 38905259 w 1073"/>
                <a:gd name="T17" fmla="*/ 71295266 h 1399"/>
                <a:gd name="T18" fmla="*/ 36190897 w 1073"/>
                <a:gd name="T19" fmla="*/ 54215423 h 1399"/>
                <a:gd name="T20" fmla="*/ 38129778 w 1073"/>
                <a:gd name="T21" fmla="*/ 49816146 h 1399"/>
                <a:gd name="T22" fmla="*/ 39163753 w 1073"/>
                <a:gd name="T23" fmla="*/ 30148537 h 1399"/>
                <a:gd name="T24" fmla="*/ 39163753 w 1073"/>
                <a:gd name="T25" fmla="*/ 29760407 h 1399"/>
                <a:gd name="T26" fmla="*/ 43946063 w 1073"/>
                <a:gd name="T27" fmla="*/ 14621211 h 1399"/>
                <a:gd name="T28" fmla="*/ 69279871 w 1073"/>
                <a:gd name="T29" fmla="*/ 5952153 h 1399"/>
                <a:gd name="T30" fmla="*/ 94613319 w 1073"/>
                <a:gd name="T31" fmla="*/ 14492075 h 1399"/>
                <a:gd name="T32" fmla="*/ 99395630 w 1073"/>
                <a:gd name="T33" fmla="*/ 48910392 h 1399"/>
                <a:gd name="T34" fmla="*/ 100429964 w 1073"/>
                <a:gd name="T35" fmla="*/ 49816146 h 1399"/>
                <a:gd name="T36" fmla="*/ 102368486 w 1073"/>
                <a:gd name="T37" fmla="*/ 66378363 h 1399"/>
                <a:gd name="T38" fmla="*/ 98103162 w 1073"/>
                <a:gd name="T39" fmla="*/ 72071884 h 1399"/>
                <a:gd name="T40" fmla="*/ 96035214 w 1073"/>
                <a:gd name="T41" fmla="*/ 74012530 h 1399"/>
                <a:gd name="T42" fmla="*/ 87504566 w 1073"/>
                <a:gd name="T43" fmla="*/ 91221868 h 1399"/>
                <a:gd name="T44" fmla="*/ 85048698 w 1073"/>
                <a:gd name="T45" fmla="*/ 94456758 h 1399"/>
                <a:gd name="T46" fmla="*/ 84402284 w 1073"/>
                <a:gd name="T47" fmla="*/ 107654589 h 1399"/>
                <a:gd name="T48" fmla="*/ 92028383 w 1073"/>
                <a:gd name="T49" fmla="*/ 120335154 h 1399"/>
                <a:gd name="T50" fmla="*/ 120722607 w 1073"/>
                <a:gd name="T51" fmla="*/ 134697732 h 1399"/>
                <a:gd name="T52" fmla="*/ 132484604 w 1073"/>
                <a:gd name="T53" fmla="*/ 162776126 h 1399"/>
                <a:gd name="T54" fmla="*/ 94742746 w 1073"/>
                <a:gd name="T55" fmla="*/ 114900626 h 1399"/>
                <a:gd name="T56" fmla="*/ 90347996 w 1073"/>
                <a:gd name="T57" fmla="*/ 107654589 h 1399"/>
                <a:gd name="T58" fmla="*/ 90347996 w 1073"/>
                <a:gd name="T59" fmla="*/ 97562151 h 1399"/>
                <a:gd name="T60" fmla="*/ 92545371 w 1073"/>
                <a:gd name="T61" fmla="*/ 94715390 h 1399"/>
                <a:gd name="T62" fmla="*/ 101463938 w 1073"/>
                <a:gd name="T63" fmla="*/ 77117923 h 1399"/>
                <a:gd name="T64" fmla="*/ 108443624 w 1073"/>
                <a:gd name="T65" fmla="*/ 54215423 h 1399"/>
                <a:gd name="T66" fmla="*/ 105341341 w 1073"/>
                <a:gd name="T67" fmla="*/ 46322624 h 1399"/>
                <a:gd name="T68" fmla="*/ 105341341 w 1073"/>
                <a:gd name="T69" fmla="*/ 30278033 h 1399"/>
                <a:gd name="T70" fmla="*/ 99137136 w 1073"/>
                <a:gd name="T71" fmla="*/ 10610063 h 1399"/>
                <a:gd name="T72" fmla="*/ 69279871 w 1073"/>
                <a:gd name="T73" fmla="*/ 0 h 1399"/>
                <a:gd name="T74" fmla="*/ 39422246 w 1073"/>
                <a:gd name="T75" fmla="*/ 10610063 h 1399"/>
                <a:gd name="T76" fmla="*/ 33088974 w 1073"/>
                <a:gd name="T77" fmla="*/ 46322624 h 1399"/>
                <a:gd name="T78" fmla="*/ 30116118 w 1073"/>
                <a:gd name="T79" fmla="*/ 54215423 h 1399"/>
                <a:gd name="T80" fmla="*/ 30116118 w 1073"/>
                <a:gd name="T81" fmla="*/ 66378363 h 1399"/>
                <a:gd name="T82" fmla="*/ 34639936 w 1073"/>
                <a:gd name="T83" fmla="*/ 75694543 h 1399"/>
                <a:gd name="T84" fmla="*/ 45238531 w 1073"/>
                <a:gd name="T85" fmla="*/ 107525452 h 1399"/>
                <a:gd name="T86" fmla="*/ 40973208 w 1073"/>
                <a:gd name="T87" fmla="*/ 114512497 h 1399"/>
                <a:gd name="T88" fmla="*/ 14217865 w 1073"/>
                <a:gd name="T89" fmla="*/ 129134067 h 1399"/>
                <a:gd name="T90" fmla="*/ 0 w 1073"/>
                <a:gd name="T91" fmla="*/ 162776126 h 1399"/>
                <a:gd name="T92" fmla="*/ 69279871 w 1073"/>
                <a:gd name="T93" fmla="*/ 180890860 h 1399"/>
                <a:gd name="T94" fmla="*/ 138559383 w 1073"/>
                <a:gd name="T95" fmla="*/ 162776126 h 1399"/>
                <a:gd name="T96" fmla="*/ 138559383 w 1073"/>
                <a:gd name="T97" fmla="*/ 153589083 h 139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073" h="1399">
                  <a:moveTo>
                    <a:pt x="1025" y="1258"/>
                  </a:moveTo>
                  <a:lnTo>
                    <a:pt x="1025" y="1258"/>
                  </a:lnTo>
                  <a:cubicBezTo>
                    <a:pt x="1025" y="1290"/>
                    <a:pt x="852" y="1351"/>
                    <a:pt x="536" y="1351"/>
                  </a:cubicBezTo>
                  <a:cubicBezTo>
                    <a:pt x="219" y="1351"/>
                    <a:pt x="47" y="1290"/>
                    <a:pt x="47" y="1258"/>
                  </a:cubicBezTo>
                  <a:lnTo>
                    <a:pt x="47" y="1182"/>
                  </a:lnTo>
                  <a:cubicBezTo>
                    <a:pt x="47" y="1123"/>
                    <a:pt x="80" y="1067"/>
                    <a:pt x="132" y="1039"/>
                  </a:cubicBezTo>
                  <a:lnTo>
                    <a:pt x="340" y="925"/>
                  </a:lnTo>
                  <a:cubicBezTo>
                    <a:pt x="374" y="907"/>
                    <a:pt x="396" y="870"/>
                    <a:pt x="396" y="831"/>
                  </a:cubicBezTo>
                  <a:lnTo>
                    <a:pt x="396" y="737"/>
                  </a:lnTo>
                  <a:lnTo>
                    <a:pt x="391" y="731"/>
                  </a:lnTo>
                  <a:cubicBezTo>
                    <a:pt x="390" y="729"/>
                    <a:pt x="333" y="661"/>
                    <a:pt x="311" y="566"/>
                  </a:cubicBezTo>
                  <a:lnTo>
                    <a:pt x="309" y="557"/>
                  </a:lnTo>
                  <a:lnTo>
                    <a:pt x="301" y="551"/>
                  </a:lnTo>
                  <a:cubicBezTo>
                    <a:pt x="288" y="543"/>
                    <a:pt x="280" y="528"/>
                    <a:pt x="280" y="513"/>
                  </a:cubicBezTo>
                  <a:lnTo>
                    <a:pt x="280" y="419"/>
                  </a:lnTo>
                  <a:cubicBezTo>
                    <a:pt x="280" y="406"/>
                    <a:pt x="285" y="394"/>
                    <a:pt x="295" y="385"/>
                  </a:cubicBezTo>
                  <a:lnTo>
                    <a:pt x="303" y="378"/>
                  </a:lnTo>
                  <a:lnTo>
                    <a:pt x="303" y="233"/>
                  </a:lnTo>
                  <a:lnTo>
                    <a:pt x="303" y="230"/>
                  </a:lnTo>
                  <a:cubicBezTo>
                    <a:pt x="302" y="229"/>
                    <a:pt x="295" y="164"/>
                    <a:pt x="340" y="113"/>
                  </a:cubicBezTo>
                  <a:cubicBezTo>
                    <a:pt x="378" y="69"/>
                    <a:pt x="444" y="46"/>
                    <a:pt x="536" y="46"/>
                  </a:cubicBezTo>
                  <a:cubicBezTo>
                    <a:pt x="627" y="46"/>
                    <a:pt x="692" y="68"/>
                    <a:pt x="732" y="112"/>
                  </a:cubicBezTo>
                  <a:cubicBezTo>
                    <a:pt x="777" y="164"/>
                    <a:pt x="769" y="229"/>
                    <a:pt x="769" y="230"/>
                  </a:cubicBezTo>
                  <a:lnTo>
                    <a:pt x="769" y="378"/>
                  </a:lnTo>
                  <a:lnTo>
                    <a:pt x="777" y="385"/>
                  </a:lnTo>
                  <a:cubicBezTo>
                    <a:pt x="787" y="394"/>
                    <a:pt x="792" y="406"/>
                    <a:pt x="792" y="419"/>
                  </a:cubicBezTo>
                  <a:lnTo>
                    <a:pt x="792" y="513"/>
                  </a:lnTo>
                  <a:cubicBezTo>
                    <a:pt x="792" y="533"/>
                    <a:pt x="779" y="550"/>
                    <a:pt x="759" y="557"/>
                  </a:cubicBezTo>
                  <a:lnTo>
                    <a:pt x="748" y="560"/>
                  </a:lnTo>
                  <a:lnTo>
                    <a:pt x="743" y="572"/>
                  </a:lnTo>
                  <a:cubicBezTo>
                    <a:pt x="728" y="620"/>
                    <a:pt x="706" y="665"/>
                    <a:pt x="677" y="705"/>
                  </a:cubicBezTo>
                  <a:cubicBezTo>
                    <a:pt x="671" y="714"/>
                    <a:pt x="664" y="724"/>
                    <a:pt x="658" y="730"/>
                  </a:cubicBezTo>
                  <a:lnTo>
                    <a:pt x="653" y="737"/>
                  </a:lnTo>
                  <a:lnTo>
                    <a:pt x="653" y="832"/>
                  </a:lnTo>
                  <a:cubicBezTo>
                    <a:pt x="653" y="874"/>
                    <a:pt x="675" y="911"/>
                    <a:pt x="712" y="930"/>
                  </a:cubicBezTo>
                  <a:lnTo>
                    <a:pt x="934" y="1041"/>
                  </a:lnTo>
                  <a:cubicBezTo>
                    <a:pt x="990" y="1069"/>
                    <a:pt x="1025" y="1125"/>
                    <a:pt x="1025" y="1187"/>
                  </a:cubicBezTo>
                  <a:lnTo>
                    <a:pt x="1025" y="1258"/>
                  </a:lnTo>
                  <a:close/>
                  <a:moveTo>
                    <a:pt x="956" y="999"/>
                  </a:moveTo>
                  <a:lnTo>
                    <a:pt x="733" y="888"/>
                  </a:lnTo>
                  <a:cubicBezTo>
                    <a:pt x="712" y="878"/>
                    <a:pt x="699" y="857"/>
                    <a:pt x="699" y="832"/>
                  </a:cubicBezTo>
                  <a:lnTo>
                    <a:pt x="699" y="754"/>
                  </a:lnTo>
                  <a:cubicBezTo>
                    <a:pt x="705" y="748"/>
                    <a:pt x="710" y="740"/>
                    <a:pt x="716" y="732"/>
                  </a:cubicBezTo>
                  <a:cubicBezTo>
                    <a:pt x="745" y="691"/>
                    <a:pt x="767" y="646"/>
                    <a:pt x="785" y="596"/>
                  </a:cubicBezTo>
                  <a:cubicBezTo>
                    <a:pt x="817" y="581"/>
                    <a:pt x="839" y="549"/>
                    <a:pt x="839" y="513"/>
                  </a:cubicBezTo>
                  <a:lnTo>
                    <a:pt x="839" y="419"/>
                  </a:lnTo>
                  <a:cubicBezTo>
                    <a:pt x="839" y="397"/>
                    <a:pt x="830" y="375"/>
                    <a:pt x="815" y="358"/>
                  </a:cubicBezTo>
                  <a:lnTo>
                    <a:pt x="815" y="234"/>
                  </a:lnTo>
                  <a:cubicBezTo>
                    <a:pt x="816" y="221"/>
                    <a:pt x="822" y="145"/>
                    <a:pt x="767" y="82"/>
                  </a:cubicBezTo>
                  <a:cubicBezTo>
                    <a:pt x="719" y="28"/>
                    <a:pt x="641" y="0"/>
                    <a:pt x="536" y="0"/>
                  </a:cubicBezTo>
                  <a:cubicBezTo>
                    <a:pt x="431" y="0"/>
                    <a:pt x="353" y="28"/>
                    <a:pt x="305" y="82"/>
                  </a:cubicBezTo>
                  <a:cubicBezTo>
                    <a:pt x="250" y="145"/>
                    <a:pt x="255" y="221"/>
                    <a:pt x="256" y="234"/>
                  </a:cubicBezTo>
                  <a:lnTo>
                    <a:pt x="256" y="358"/>
                  </a:lnTo>
                  <a:cubicBezTo>
                    <a:pt x="241" y="375"/>
                    <a:pt x="233" y="397"/>
                    <a:pt x="233" y="419"/>
                  </a:cubicBezTo>
                  <a:lnTo>
                    <a:pt x="233" y="513"/>
                  </a:lnTo>
                  <a:cubicBezTo>
                    <a:pt x="233" y="541"/>
                    <a:pt x="246" y="567"/>
                    <a:pt x="268" y="585"/>
                  </a:cubicBezTo>
                  <a:cubicBezTo>
                    <a:pt x="289" y="669"/>
                    <a:pt x="334" y="733"/>
                    <a:pt x="350" y="754"/>
                  </a:cubicBezTo>
                  <a:lnTo>
                    <a:pt x="350" y="831"/>
                  </a:lnTo>
                  <a:cubicBezTo>
                    <a:pt x="350" y="853"/>
                    <a:pt x="337" y="874"/>
                    <a:pt x="317" y="885"/>
                  </a:cubicBezTo>
                  <a:lnTo>
                    <a:pt x="110" y="998"/>
                  </a:lnTo>
                  <a:cubicBezTo>
                    <a:pt x="42" y="1035"/>
                    <a:pt x="0" y="1106"/>
                    <a:pt x="0" y="1182"/>
                  </a:cubicBezTo>
                  <a:lnTo>
                    <a:pt x="0" y="1258"/>
                  </a:lnTo>
                  <a:cubicBezTo>
                    <a:pt x="0" y="1368"/>
                    <a:pt x="350" y="1398"/>
                    <a:pt x="536" y="1398"/>
                  </a:cubicBezTo>
                  <a:cubicBezTo>
                    <a:pt x="721" y="1398"/>
                    <a:pt x="1072" y="1368"/>
                    <a:pt x="1072" y="1258"/>
                  </a:cubicBezTo>
                  <a:lnTo>
                    <a:pt x="1072" y="1187"/>
                  </a:lnTo>
                  <a:cubicBezTo>
                    <a:pt x="1072" y="1107"/>
                    <a:pt x="1027" y="1035"/>
                    <a:pt x="956" y="9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05" name="Freeform 167">
              <a:extLst>
                <a:ext uri="{FF2B5EF4-FFF2-40B4-BE49-F238E27FC236}">
                  <a16:creationId xmlns:a16="http://schemas.microsoft.com/office/drawing/2014/main" id="{326C41FE-527D-6448-8A85-B08DF53FF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2325" y="9944143"/>
              <a:ext cx="1660705" cy="1660705"/>
            </a:xfrm>
            <a:custGeom>
              <a:avLst/>
              <a:gdLst>
                <a:gd name="T0" fmla="*/ 162266103 w 1325"/>
                <a:gd name="T1" fmla="*/ 98186575 h 1325"/>
                <a:gd name="T2" fmla="*/ 134748198 w 1325"/>
                <a:gd name="T3" fmla="*/ 105938128 h 1325"/>
                <a:gd name="T4" fmla="*/ 148830102 w 1325"/>
                <a:gd name="T5" fmla="*/ 130872422 h 1325"/>
                <a:gd name="T6" fmla="*/ 134360369 w 1325"/>
                <a:gd name="T7" fmla="*/ 148830102 h 1325"/>
                <a:gd name="T8" fmla="*/ 119503166 w 1325"/>
                <a:gd name="T9" fmla="*/ 137461206 h 1325"/>
                <a:gd name="T10" fmla="*/ 105938128 w 1325"/>
                <a:gd name="T11" fmla="*/ 134748198 h 1325"/>
                <a:gd name="T12" fmla="*/ 98186575 w 1325"/>
                <a:gd name="T13" fmla="*/ 162266103 h 1325"/>
                <a:gd name="T14" fmla="*/ 75319387 w 1325"/>
                <a:gd name="T15" fmla="*/ 164720677 h 1325"/>
                <a:gd name="T16" fmla="*/ 72864812 w 1325"/>
                <a:gd name="T17" fmla="*/ 146246131 h 1325"/>
                <a:gd name="T18" fmla="*/ 60333147 w 1325"/>
                <a:gd name="T19" fmla="*/ 133714466 h 1325"/>
                <a:gd name="T20" fmla="*/ 40308003 w 1325"/>
                <a:gd name="T21" fmla="*/ 148830102 h 1325"/>
                <a:gd name="T22" fmla="*/ 22350323 w 1325"/>
                <a:gd name="T23" fmla="*/ 134360369 h 1325"/>
                <a:gd name="T24" fmla="*/ 33719219 w 1325"/>
                <a:gd name="T25" fmla="*/ 119503166 h 1325"/>
                <a:gd name="T26" fmla="*/ 36303190 w 1325"/>
                <a:gd name="T27" fmla="*/ 105938128 h 1325"/>
                <a:gd name="T28" fmla="*/ 8785285 w 1325"/>
                <a:gd name="T29" fmla="*/ 98186575 h 1325"/>
                <a:gd name="T30" fmla="*/ 6330351 w 1325"/>
                <a:gd name="T31" fmla="*/ 75319387 h 1325"/>
                <a:gd name="T32" fmla="*/ 24804897 w 1325"/>
                <a:gd name="T33" fmla="*/ 72864812 h 1325"/>
                <a:gd name="T34" fmla="*/ 33719219 w 1325"/>
                <a:gd name="T35" fmla="*/ 51547862 h 1325"/>
                <a:gd name="T36" fmla="*/ 22350323 w 1325"/>
                <a:gd name="T37" fmla="*/ 36820056 h 1325"/>
                <a:gd name="T38" fmla="*/ 40308003 w 1325"/>
                <a:gd name="T39" fmla="*/ 22221286 h 1325"/>
                <a:gd name="T40" fmla="*/ 65242296 w 1325"/>
                <a:gd name="T41" fmla="*/ 36303190 h 1325"/>
                <a:gd name="T42" fmla="*/ 72864812 w 1325"/>
                <a:gd name="T43" fmla="*/ 8785285 h 1325"/>
                <a:gd name="T44" fmla="*/ 95732001 w 1325"/>
                <a:gd name="T45" fmla="*/ 6330351 h 1325"/>
                <a:gd name="T46" fmla="*/ 98186575 w 1325"/>
                <a:gd name="T47" fmla="*/ 24804897 h 1325"/>
                <a:gd name="T48" fmla="*/ 105938128 w 1325"/>
                <a:gd name="T49" fmla="*/ 36303190 h 1325"/>
                <a:gd name="T50" fmla="*/ 130872422 w 1325"/>
                <a:gd name="T51" fmla="*/ 22221286 h 1325"/>
                <a:gd name="T52" fmla="*/ 148830102 w 1325"/>
                <a:gd name="T53" fmla="*/ 36820056 h 1325"/>
                <a:gd name="T54" fmla="*/ 137461206 w 1325"/>
                <a:gd name="T55" fmla="*/ 51547862 h 1325"/>
                <a:gd name="T56" fmla="*/ 146246131 w 1325"/>
                <a:gd name="T57" fmla="*/ 72864812 h 1325"/>
                <a:gd name="T58" fmla="*/ 164720677 w 1325"/>
                <a:gd name="T59" fmla="*/ 75319387 h 1325"/>
                <a:gd name="T60" fmla="*/ 146246131 w 1325"/>
                <a:gd name="T61" fmla="*/ 66534102 h 1325"/>
                <a:gd name="T62" fmla="*/ 140561683 w 1325"/>
                <a:gd name="T63" fmla="*/ 62787722 h 1325"/>
                <a:gd name="T64" fmla="*/ 153222744 w 1325"/>
                <a:gd name="T65" fmla="*/ 44700645 h 1325"/>
                <a:gd name="T66" fmla="*/ 153222744 w 1325"/>
                <a:gd name="T67" fmla="*/ 32298017 h 1325"/>
                <a:gd name="T68" fmla="*/ 126350383 w 1325"/>
                <a:gd name="T69" fmla="*/ 17828643 h 1325"/>
                <a:gd name="T70" fmla="*/ 108392703 w 1325"/>
                <a:gd name="T71" fmla="*/ 30489345 h 1325"/>
                <a:gd name="T72" fmla="*/ 104516926 w 1325"/>
                <a:gd name="T73" fmla="*/ 8785285 h 1325"/>
                <a:gd name="T74" fmla="*/ 75319387 w 1325"/>
                <a:gd name="T75" fmla="*/ 0 h 1325"/>
                <a:gd name="T76" fmla="*/ 66534102 w 1325"/>
                <a:gd name="T77" fmla="*/ 24804897 h 1325"/>
                <a:gd name="T78" fmla="*/ 62787722 w 1325"/>
                <a:gd name="T79" fmla="*/ 30489345 h 1325"/>
                <a:gd name="T80" fmla="*/ 44700645 w 1325"/>
                <a:gd name="T81" fmla="*/ 17828643 h 1325"/>
                <a:gd name="T82" fmla="*/ 17828643 w 1325"/>
                <a:gd name="T83" fmla="*/ 32298017 h 1325"/>
                <a:gd name="T84" fmla="*/ 17828643 w 1325"/>
                <a:gd name="T85" fmla="*/ 44700645 h 1325"/>
                <a:gd name="T86" fmla="*/ 30489345 w 1325"/>
                <a:gd name="T87" fmla="*/ 62787722 h 1325"/>
                <a:gd name="T88" fmla="*/ 8785285 w 1325"/>
                <a:gd name="T89" fmla="*/ 66534102 h 1325"/>
                <a:gd name="T90" fmla="*/ 0 w 1325"/>
                <a:gd name="T91" fmla="*/ 95732001 h 1325"/>
                <a:gd name="T92" fmla="*/ 24804897 w 1325"/>
                <a:gd name="T93" fmla="*/ 104516926 h 1325"/>
                <a:gd name="T94" fmla="*/ 30489345 w 1325"/>
                <a:gd name="T95" fmla="*/ 108392703 h 1325"/>
                <a:gd name="T96" fmla="*/ 17828643 w 1325"/>
                <a:gd name="T97" fmla="*/ 126350383 h 1325"/>
                <a:gd name="T98" fmla="*/ 17828643 w 1325"/>
                <a:gd name="T99" fmla="*/ 138753011 h 1325"/>
                <a:gd name="T100" fmla="*/ 44700645 w 1325"/>
                <a:gd name="T101" fmla="*/ 153222744 h 1325"/>
                <a:gd name="T102" fmla="*/ 62787722 w 1325"/>
                <a:gd name="T103" fmla="*/ 140561683 h 1325"/>
                <a:gd name="T104" fmla="*/ 66534102 w 1325"/>
                <a:gd name="T105" fmla="*/ 162266103 h 1325"/>
                <a:gd name="T106" fmla="*/ 95732001 w 1325"/>
                <a:gd name="T107" fmla="*/ 171051388 h 1325"/>
                <a:gd name="T108" fmla="*/ 104516926 w 1325"/>
                <a:gd name="T109" fmla="*/ 146246131 h 1325"/>
                <a:gd name="T110" fmla="*/ 108263666 w 1325"/>
                <a:gd name="T111" fmla="*/ 140561683 h 1325"/>
                <a:gd name="T112" fmla="*/ 126350383 w 1325"/>
                <a:gd name="T113" fmla="*/ 153222744 h 1325"/>
                <a:gd name="T114" fmla="*/ 153222744 w 1325"/>
                <a:gd name="T115" fmla="*/ 138753011 h 1325"/>
                <a:gd name="T116" fmla="*/ 153222744 w 1325"/>
                <a:gd name="T117" fmla="*/ 126350383 h 1325"/>
                <a:gd name="T118" fmla="*/ 140561683 w 1325"/>
                <a:gd name="T119" fmla="*/ 108392703 h 1325"/>
                <a:gd name="T120" fmla="*/ 162266103 w 1325"/>
                <a:gd name="T121" fmla="*/ 104516926 h 1325"/>
                <a:gd name="T122" fmla="*/ 171051388 w 1325"/>
                <a:gd name="T123" fmla="*/ 75319387 h 132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325" h="1325">
                  <a:moveTo>
                    <a:pt x="1275" y="741"/>
                  </a:moveTo>
                  <a:lnTo>
                    <a:pt x="1275" y="741"/>
                  </a:lnTo>
                  <a:cubicBezTo>
                    <a:pt x="1275" y="752"/>
                    <a:pt x="1267" y="760"/>
                    <a:pt x="1256" y="760"/>
                  </a:cubicBezTo>
                  <a:lnTo>
                    <a:pt x="1132" y="760"/>
                  </a:lnTo>
                  <a:cubicBezTo>
                    <a:pt x="1092" y="760"/>
                    <a:pt x="1058" y="783"/>
                    <a:pt x="1043" y="820"/>
                  </a:cubicBezTo>
                  <a:cubicBezTo>
                    <a:pt x="1028" y="857"/>
                    <a:pt x="1035" y="897"/>
                    <a:pt x="1064" y="925"/>
                  </a:cubicBezTo>
                  <a:lnTo>
                    <a:pt x="1152" y="1013"/>
                  </a:lnTo>
                  <a:cubicBezTo>
                    <a:pt x="1159" y="1020"/>
                    <a:pt x="1159" y="1032"/>
                    <a:pt x="1152" y="1040"/>
                  </a:cubicBezTo>
                  <a:lnTo>
                    <a:pt x="1040" y="1152"/>
                  </a:lnTo>
                  <a:cubicBezTo>
                    <a:pt x="1033" y="1159"/>
                    <a:pt x="1020" y="1159"/>
                    <a:pt x="1013" y="1152"/>
                  </a:cubicBezTo>
                  <a:lnTo>
                    <a:pt x="925" y="1064"/>
                  </a:lnTo>
                  <a:cubicBezTo>
                    <a:pt x="897" y="1036"/>
                    <a:pt x="857" y="1028"/>
                    <a:pt x="820" y="1043"/>
                  </a:cubicBezTo>
                  <a:cubicBezTo>
                    <a:pt x="783" y="1058"/>
                    <a:pt x="760" y="1092"/>
                    <a:pt x="760" y="1132"/>
                  </a:cubicBezTo>
                  <a:lnTo>
                    <a:pt x="760" y="1256"/>
                  </a:lnTo>
                  <a:cubicBezTo>
                    <a:pt x="760" y="1267"/>
                    <a:pt x="751" y="1275"/>
                    <a:pt x="741" y="1275"/>
                  </a:cubicBezTo>
                  <a:lnTo>
                    <a:pt x="583" y="1275"/>
                  </a:lnTo>
                  <a:cubicBezTo>
                    <a:pt x="573" y="1275"/>
                    <a:pt x="564" y="1267"/>
                    <a:pt x="564" y="1256"/>
                  </a:cubicBezTo>
                  <a:lnTo>
                    <a:pt x="564" y="1132"/>
                  </a:lnTo>
                  <a:cubicBezTo>
                    <a:pt x="564" y="1092"/>
                    <a:pt x="541" y="1058"/>
                    <a:pt x="505" y="1043"/>
                  </a:cubicBezTo>
                  <a:cubicBezTo>
                    <a:pt x="492" y="1038"/>
                    <a:pt x="479" y="1035"/>
                    <a:pt x="467" y="1035"/>
                  </a:cubicBezTo>
                  <a:cubicBezTo>
                    <a:pt x="442" y="1035"/>
                    <a:pt x="418" y="1045"/>
                    <a:pt x="399" y="1064"/>
                  </a:cubicBezTo>
                  <a:lnTo>
                    <a:pt x="312" y="1152"/>
                  </a:lnTo>
                  <a:cubicBezTo>
                    <a:pt x="304" y="1159"/>
                    <a:pt x="292" y="1159"/>
                    <a:pt x="285" y="1152"/>
                  </a:cubicBezTo>
                  <a:lnTo>
                    <a:pt x="173" y="1040"/>
                  </a:lnTo>
                  <a:cubicBezTo>
                    <a:pt x="165" y="1032"/>
                    <a:pt x="165" y="1020"/>
                    <a:pt x="173" y="1013"/>
                  </a:cubicBezTo>
                  <a:lnTo>
                    <a:pt x="261" y="925"/>
                  </a:lnTo>
                  <a:cubicBezTo>
                    <a:pt x="289" y="897"/>
                    <a:pt x="297" y="857"/>
                    <a:pt x="281" y="820"/>
                  </a:cubicBezTo>
                  <a:cubicBezTo>
                    <a:pt x="266" y="783"/>
                    <a:pt x="232" y="760"/>
                    <a:pt x="192" y="760"/>
                  </a:cubicBezTo>
                  <a:lnTo>
                    <a:pt x="68" y="760"/>
                  </a:lnTo>
                  <a:cubicBezTo>
                    <a:pt x="58" y="760"/>
                    <a:pt x="49" y="752"/>
                    <a:pt x="49" y="741"/>
                  </a:cubicBezTo>
                  <a:lnTo>
                    <a:pt x="49" y="583"/>
                  </a:lnTo>
                  <a:cubicBezTo>
                    <a:pt x="49" y="573"/>
                    <a:pt x="58" y="564"/>
                    <a:pt x="68" y="564"/>
                  </a:cubicBezTo>
                  <a:lnTo>
                    <a:pt x="192" y="564"/>
                  </a:lnTo>
                  <a:cubicBezTo>
                    <a:pt x="232" y="564"/>
                    <a:pt x="266" y="541"/>
                    <a:pt x="281" y="504"/>
                  </a:cubicBezTo>
                  <a:cubicBezTo>
                    <a:pt x="297" y="467"/>
                    <a:pt x="289" y="427"/>
                    <a:pt x="261" y="399"/>
                  </a:cubicBezTo>
                  <a:lnTo>
                    <a:pt x="173" y="311"/>
                  </a:lnTo>
                  <a:cubicBezTo>
                    <a:pt x="165" y="304"/>
                    <a:pt x="165" y="292"/>
                    <a:pt x="173" y="285"/>
                  </a:cubicBezTo>
                  <a:lnTo>
                    <a:pt x="285" y="172"/>
                  </a:lnTo>
                  <a:cubicBezTo>
                    <a:pt x="292" y="165"/>
                    <a:pt x="304" y="165"/>
                    <a:pt x="312" y="172"/>
                  </a:cubicBezTo>
                  <a:lnTo>
                    <a:pt x="399" y="260"/>
                  </a:lnTo>
                  <a:cubicBezTo>
                    <a:pt x="427" y="289"/>
                    <a:pt x="467" y="296"/>
                    <a:pt x="505" y="281"/>
                  </a:cubicBezTo>
                  <a:cubicBezTo>
                    <a:pt x="541" y="266"/>
                    <a:pt x="564" y="232"/>
                    <a:pt x="564" y="192"/>
                  </a:cubicBezTo>
                  <a:lnTo>
                    <a:pt x="564" y="68"/>
                  </a:lnTo>
                  <a:cubicBezTo>
                    <a:pt x="564" y="57"/>
                    <a:pt x="573" y="49"/>
                    <a:pt x="583" y="49"/>
                  </a:cubicBezTo>
                  <a:lnTo>
                    <a:pt x="741" y="49"/>
                  </a:lnTo>
                  <a:cubicBezTo>
                    <a:pt x="751" y="49"/>
                    <a:pt x="760" y="57"/>
                    <a:pt x="760" y="68"/>
                  </a:cubicBezTo>
                  <a:lnTo>
                    <a:pt x="760" y="192"/>
                  </a:lnTo>
                  <a:cubicBezTo>
                    <a:pt x="760" y="232"/>
                    <a:pt x="783" y="266"/>
                    <a:pt x="820" y="281"/>
                  </a:cubicBezTo>
                  <a:cubicBezTo>
                    <a:pt x="857" y="296"/>
                    <a:pt x="897" y="289"/>
                    <a:pt x="925" y="260"/>
                  </a:cubicBezTo>
                  <a:lnTo>
                    <a:pt x="1013" y="172"/>
                  </a:lnTo>
                  <a:cubicBezTo>
                    <a:pt x="1020" y="165"/>
                    <a:pt x="1033" y="165"/>
                    <a:pt x="1040" y="172"/>
                  </a:cubicBezTo>
                  <a:lnTo>
                    <a:pt x="1152" y="285"/>
                  </a:lnTo>
                  <a:cubicBezTo>
                    <a:pt x="1159" y="292"/>
                    <a:pt x="1159" y="304"/>
                    <a:pt x="1152" y="311"/>
                  </a:cubicBezTo>
                  <a:lnTo>
                    <a:pt x="1064" y="399"/>
                  </a:lnTo>
                  <a:cubicBezTo>
                    <a:pt x="1036" y="427"/>
                    <a:pt x="1028" y="467"/>
                    <a:pt x="1043" y="504"/>
                  </a:cubicBezTo>
                  <a:cubicBezTo>
                    <a:pt x="1058" y="541"/>
                    <a:pt x="1092" y="564"/>
                    <a:pt x="1132" y="564"/>
                  </a:cubicBezTo>
                  <a:lnTo>
                    <a:pt x="1256" y="564"/>
                  </a:lnTo>
                  <a:cubicBezTo>
                    <a:pt x="1267" y="564"/>
                    <a:pt x="1275" y="573"/>
                    <a:pt x="1275" y="583"/>
                  </a:cubicBezTo>
                  <a:lnTo>
                    <a:pt x="1275" y="741"/>
                  </a:lnTo>
                  <a:close/>
                  <a:moveTo>
                    <a:pt x="1256" y="515"/>
                  </a:moveTo>
                  <a:lnTo>
                    <a:pt x="1132" y="515"/>
                  </a:lnTo>
                  <a:cubicBezTo>
                    <a:pt x="1112" y="515"/>
                    <a:pt x="1096" y="504"/>
                    <a:pt x="1088" y="486"/>
                  </a:cubicBezTo>
                  <a:cubicBezTo>
                    <a:pt x="1081" y="467"/>
                    <a:pt x="1085" y="448"/>
                    <a:pt x="1098" y="434"/>
                  </a:cubicBezTo>
                  <a:lnTo>
                    <a:pt x="1186" y="346"/>
                  </a:lnTo>
                  <a:cubicBezTo>
                    <a:pt x="1199" y="333"/>
                    <a:pt x="1206" y="316"/>
                    <a:pt x="1206" y="298"/>
                  </a:cubicBezTo>
                  <a:cubicBezTo>
                    <a:pt x="1206" y="280"/>
                    <a:pt x="1199" y="263"/>
                    <a:pt x="1186" y="250"/>
                  </a:cubicBezTo>
                  <a:lnTo>
                    <a:pt x="1074" y="138"/>
                  </a:lnTo>
                  <a:cubicBezTo>
                    <a:pt x="1049" y="113"/>
                    <a:pt x="1004" y="113"/>
                    <a:pt x="978" y="138"/>
                  </a:cubicBezTo>
                  <a:lnTo>
                    <a:pt x="890" y="226"/>
                  </a:lnTo>
                  <a:cubicBezTo>
                    <a:pt x="877" y="239"/>
                    <a:pt x="857" y="244"/>
                    <a:pt x="839" y="236"/>
                  </a:cubicBezTo>
                  <a:cubicBezTo>
                    <a:pt x="820" y="228"/>
                    <a:pt x="809" y="212"/>
                    <a:pt x="809" y="192"/>
                  </a:cubicBezTo>
                  <a:lnTo>
                    <a:pt x="809" y="68"/>
                  </a:lnTo>
                  <a:cubicBezTo>
                    <a:pt x="809" y="31"/>
                    <a:pt x="778" y="0"/>
                    <a:pt x="741" y="0"/>
                  </a:cubicBezTo>
                  <a:lnTo>
                    <a:pt x="583" y="0"/>
                  </a:lnTo>
                  <a:cubicBezTo>
                    <a:pt x="545" y="0"/>
                    <a:pt x="515" y="31"/>
                    <a:pt x="515" y="68"/>
                  </a:cubicBezTo>
                  <a:lnTo>
                    <a:pt x="515" y="192"/>
                  </a:lnTo>
                  <a:cubicBezTo>
                    <a:pt x="515" y="212"/>
                    <a:pt x="504" y="228"/>
                    <a:pt x="486" y="236"/>
                  </a:cubicBezTo>
                  <a:cubicBezTo>
                    <a:pt x="467" y="244"/>
                    <a:pt x="448" y="239"/>
                    <a:pt x="434" y="226"/>
                  </a:cubicBezTo>
                  <a:lnTo>
                    <a:pt x="346" y="138"/>
                  </a:lnTo>
                  <a:cubicBezTo>
                    <a:pt x="321" y="113"/>
                    <a:pt x="276" y="113"/>
                    <a:pt x="250" y="138"/>
                  </a:cubicBezTo>
                  <a:lnTo>
                    <a:pt x="138" y="250"/>
                  </a:lnTo>
                  <a:cubicBezTo>
                    <a:pt x="125" y="262"/>
                    <a:pt x="118" y="280"/>
                    <a:pt x="118" y="298"/>
                  </a:cubicBezTo>
                  <a:cubicBezTo>
                    <a:pt x="118" y="316"/>
                    <a:pt x="125" y="333"/>
                    <a:pt x="138" y="346"/>
                  </a:cubicBezTo>
                  <a:lnTo>
                    <a:pt x="226" y="434"/>
                  </a:lnTo>
                  <a:cubicBezTo>
                    <a:pt x="240" y="448"/>
                    <a:pt x="243" y="467"/>
                    <a:pt x="236" y="486"/>
                  </a:cubicBezTo>
                  <a:cubicBezTo>
                    <a:pt x="228" y="504"/>
                    <a:pt x="212" y="515"/>
                    <a:pt x="192" y="515"/>
                  </a:cubicBezTo>
                  <a:lnTo>
                    <a:pt x="68" y="515"/>
                  </a:lnTo>
                  <a:cubicBezTo>
                    <a:pt x="31" y="515"/>
                    <a:pt x="0" y="546"/>
                    <a:pt x="0" y="583"/>
                  </a:cubicBezTo>
                  <a:lnTo>
                    <a:pt x="0" y="741"/>
                  </a:lnTo>
                  <a:cubicBezTo>
                    <a:pt x="0" y="779"/>
                    <a:pt x="31" y="809"/>
                    <a:pt x="68" y="809"/>
                  </a:cubicBezTo>
                  <a:lnTo>
                    <a:pt x="192" y="809"/>
                  </a:lnTo>
                  <a:cubicBezTo>
                    <a:pt x="212" y="809"/>
                    <a:pt x="228" y="820"/>
                    <a:pt x="236" y="839"/>
                  </a:cubicBezTo>
                  <a:cubicBezTo>
                    <a:pt x="244" y="857"/>
                    <a:pt x="240" y="876"/>
                    <a:pt x="226" y="890"/>
                  </a:cubicBezTo>
                  <a:lnTo>
                    <a:pt x="138" y="978"/>
                  </a:lnTo>
                  <a:cubicBezTo>
                    <a:pt x="125" y="991"/>
                    <a:pt x="118" y="1008"/>
                    <a:pt x="118" y="1026"/>
                  </a:cubicBezTo>
                  <a:cubicBezTo>
                    <a:pt x="118" y="1044"/>
                    <a:pt x="125" y="1062"/>
                    <a:pt x="138" y="1074"/>
                  </a:cubicBezTo>
                  <a:lnTo>
                    <a:pt x="250" y="1186"/>
                  </a:lnTo>
                  <a:cubicBezTo>
                    <a:pt x="276" y="1212"/>
                    <a:pt x="321" y="1212"/>
                    <a:pt x="346" y="1186"/>
                  </a:cubicBezTo>
                  <a:lnTo>
                    <a:pt x="434" y="1098"/>
                  </a:lnTo>
                  <a:cubicBezTo>
                    <a:pt x="448" y="1084"/>
                    <a:pt x="467" y="1081"/>
                    <a:pt x="486" y="1088"/>
                  </a:cubicBezTo>
                  <a:cubicBezTo>
                    <a:pt x="504" y="1096"/>
                    <a:pt x="515" y="1112"/>
                    <a:pt x="515" y="1132"/>
                  </a:cubicBezTo>
                  <a:lnTo>
                    <a:pt x="515" y="1256"/>
                  </a:lnTo>
                  <a:cubicBezTo>
                    <a:pt x="515" y="1294"/>
                    <a:pt x="545" y="1324"/>
                    <a:pt x="583" y="1324"/>
                  </a:cubicBezTo>
                  <a:lnTo>
                    <a:pt x="741" y="1324"/>
                  </a:lnTo>
                  <a:cubicBezTo>
                    <a:pt x="778" y="1324"/>
                    <a:pt x="809" y="1294"/>
                    <a:pt x="809" y="1256"/>
                  </a:cubicBezTo>
                  <a:lnTo>
                    <a:pt x="809" y="1132"/>
                  </a:lnTo>
                  <a:cubicBezTo>
                    <a:pt x="809" y="1112"/>
                    <a:pt x="820" y="1096"/>
                    <a:pt x="838" y="1088"/>
                  </a:cubicBezTo>
                  <a:cubicBezTo>
                    <a:pt x="857" y="1080"/>
                    <a:pt x="877" y="1084"/>
                    <a:pt x="890" y="1098"/>
                  </a:cubicBezTo>
                  <a:lnTo>
                    <a:pt x="978" y="1186"/>
                  </a:lnTo>
                  <a:cubicBezTo>
                    <a:pt x="1004" y="1212"/>
                    <a:pt x="1049" y="1212"/>
                    <a:pt x="1074" y="1186"/>
                  </a:cubicBezTo>
                  <a:lnTo>
                    <a:pt x="1186" y="1074"/>
                  </a:lnTo>
                  <a:cubicBezTo>
                    <a:pt x="1199" y="1062"/>
                    <a:pt x="1206" y="1044"/>
                    <a:pt x="1206" y="1026"/>
                  </a:cubicBezTo>
                  <a:cubicBezTo>
                    <a:pt x="1206" y="1008"/>
                    <a:pt x="1199" y="991"/>
                    <a:pt x="1186" y="978"/>
                  </a:cubicBezTo>
                  <a:lnTo>
                    <a:pt x="1098" y="890"/>
                  </a:lnTo>
                  <a:cubicBezTo>
                    <a:pt x="1085" y="876"/>
                    <a:pt x="1081" y="857"/>
                    <a:pt x="1088" y="839"/>
                  </a:cubicBezTo>
                  <a:cubicBezTo>
                    <a:pt x="1096" y="820"/>
                    <a:pt x="1112" y="809"/>
                    <a:pt x="1132" y="809"/>
                  </a:cubicBezTo>
                  <a:lnTo>
                    <a:pt x="1256" y="809"/>
                  </a:lnTo>
                  <a:cubicBezTo>
                    <a:pt x="1294" y="809"/>
                    <a:pt x="1324" y="779"/>
                    <a:pt x="1324" y="741"/>
                  </a:cubicBezTo>
                  <a:lnTo>
                    <a:pt x="1324" y="583"/>
                  </a:lnTo>
                  <a:cubicBezTo>
                    <a:pt x="1324" y="546"/>
                    <a:pt x="1294" y="515"/>
                    <a:pt x="1256" y="5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06" name="Freeform 168">
              <a:extLst>
                <a:ext uri="{FF2B5EF4-FFF2-40B4-BE49-F238E27FC236}">
                  <a16:creationId xmlns:a16="http://schemas.microsoft.com/office/drawing/2014/main" id="{DF1F3621-BFDE-4C40-B9E3-9158E79CF5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431" y="10497711"/>
              <a:ext cx="553568" cy="553568"/>
            </a:xfrm>
            <a:custGeom>
              <a:avLst/>
              <a:gdLst>
                <a:gd name="T0" fmla="*/ 28379615 w 442"/>
                <a:gd name="T1" fmla="*/ 50567262 h 442"/>
                <a:gd name="T2" fmla="*/ 28379615 w 442"/>
                <a:gd name="T3" fmla="*/ 50567262 h 442"/>
                <a:gd name="T4" fmla="*/ 6191968 w 442"/>
                <a:gd name="T5" fmla="*/ 28379615 h 442"/>
                <a:gd name="T6" fmla="*/ 6191968 w 442"/>
                <a:gd name="T7" fmla="*/ 28379615 h 442"/>
                <a:gd name="T8" fmla="*/ 28379615 w 442"/>
                <a:gd name="T9" fmla="*/ 6320908 h 442"/>
                <a:gd name="T10" fmla="*/ 28379615 w 442"/>
                <a:gd name="T11" fmla="*/ 6320908 h 442"/>
                <a:gd name="T12" fmla="*/ 50567262 w 442"/>
                <a:gd name="T13" fmla="*/ 28379615 h 442"/>
                <a:gd name="T14" fmla="*/ 50567262 w 442"/>
                <a:gd name="T15" fmla="*/ 28379615 h 442"/>
                <a:gd name="T16" fmla="*/ 28379615 w 442"/>
                <a:gd name="T17" fmla="*/ 50567262 h 442"/>
                <a:gd name="T18" fmla="*/ 28379615 w 442"/>
                <a:gd name="T19" fmla="*/ 0 h 442"/>
                <a:gd name="T20" fmla="*/ 28379615 w 442"/>
                <a:gd name="T21" fmla="*/ 0 h 442"/>
                <a:gd name="T22" fmla="*/ 0 w 442"/>
                <a:gd name="T23" fmla="*/ 28379615 h 442"/>
                <a:gd name="T24" fmla="*/ 0 w 442"/>
                <a:gd name="T25" fmla="*/ 28379615 h 442"/>
                <a:gd name="T26" fmla="*/ 28379615 w 442"/>
                <a:gd name="T27" fmla="*/ 56888170 h 442"/>
                <a:gd name="T28" fmla="*/ 28379615 w 442"/>
                <a:gd name="T29" fmla="*/ 56888170 h 442"/>
                <a:gd name="T30" fmla="*/ 56888170 w 442"/>
                <a:gd name="T31" fmla="*/ 28379615 h 442"/>
                <a:gd name="T32" fmla="*/ 56888170 w 442"/>
                <a:gd name="T33" fmla="*/ 28379615 h 442"/>
                <a:gd name="T34" fmla="*/ 28379615 w 442"/>
                <a:gd name="T35" fmla="*/ 0 h 44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42" h="442">
                  <a:moveTo>
                    <a:pt x="220" y="392"/>
                  </a:moveTo>
                  <a:lnTo>
                    <a:pt x="220" y="392"/>
                  </a:lnTo>
                  <a:cubicBezTo>
                    <a:pt x="125" y="392"/>
                    <a:pt x="48" y="315"/>
                    <a:pt x="48" y="220"/>
                  </a:cubicBezTo>
                  <a:cubicBezTo>
                    <a:pt x="48" y="125"/>
                    <a:pt x="125" y="49"/>
                    <a:pt x="220" y="49"/>
                  </a:cubicBezTo>
                  <a:cubicBezTo>
                    <a:pt x="315" y="49"/>
                    <a:pt x="392" y="125"/>
                    <a:pt x="392" y="220"/>
                  </a:cubicBezTo>
                  <a:cubicBezTo>
                    <a:pt x="392" y="315"/>
                    <a:pt x="315" y="392"/>
                    <a:pt x="220" y="392"/>
                  </a:cubicBezTo>
                  <a:close/>
                  <a:moveTo>
                    <a:pt x="220" y="0"/>
                  </a:moveTo>
                  <a:lnTo>
                    <a:pt x="220" y="0"/>
                  </a:lnTo>
                  <a:cubicBezTo>
                    <a:pt x="99" y="0"/>
                    <a:pt x="0" y="98"/>
                    <a:pt x="0" y="220"/>
                  </a:cubicBezTo>
                  <a:cubicBezTo>
                    <a:pt x="0" y="342"/>
                    <a:pt x="99" y="441"/>
                    <a:pt x="220" y="441"/>
                  </a:cubicBezTo>
                  <a:cubicBezTo>
                    <a:pt x="342" y="441"/>
                    <a:pt x="441" y="342"/>
                    <a:pt x="441" y="220"/>
                  </a:cubicBezTo>
                  <a:cubicBezTo>
                    <a:pt x="441" y="98"/>
                    <a:pt x="342" y="0"/>
                    <a:pt x="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07" name="Freeform 169">
              <a:extLst>
                <a:ext uri="{FF2B5EF4-FFF2-40B4-BE49-F238E27FC236}">
                  <a16:creationId xmlns:a16="http://schemas.microsoft.com/office/drawing/2014/main" id="{0B41D389-C155-5243-8769-4F2845A99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79977" y="7547194"/>
              <a:ext cx="1693919" cy="1649634"/>
            </a:xfrm>
            <a:custGeom>
              <a:avLst/>
              <a:gdLst>
                <a:gd name="T0" fmla="*/ 92073822 w 1348"/>
                <a:gd name="T1" fmla="*/ 155047723 h 1315"/>
                <a:gd name="T2" fmla="*/ 84671519 w 1348"/>
                <a:gd name="T3" fmla="*/ 92925241 h 1315"/>
                <a:gd name="T4" fmla="*/ 84671519 w 1348"/>
                <a:gd name="T5" fmla="*/ 92925241 h 1315"/>
                <a:gd name="T6" fmla="*/ 81684796 w 1348"/>
                <a:gd name="T7" fmla="*/ 89948286 h 1315"/>
                <a:gd name="T8" fmla="*/ 14934338 w 1348"/>
                <a:gd name="T9" fmla="*/ 78817893 h 1315"/>
                <a:gd name="T10" fmla="*/ 163888881 w 1348"/>
                <a:gd name="T11" fmla="*/ 10612709 h 1315"/>
                <a:gd name="T12" fmla="*/ 92073822 w 1348"/>
                <a:gd name="T13" fmla="*/ 155047723 h 1315"/>
                <a:gd name="T14" fmla="*/ 173628886 w 1348"/>
                <a:gd name="T15" fmla="*/ 1294391 h 1315"/>
                <a:gd name="T16" fmla="*/ 173628886 w 1348"/>
                <a:gd name="T17" fmla="*/ 1294391 h 1315"/>
                <a:gd name="T18" fmla="*/ 169862688 w 1348"/>
                <a:gd name="T19" fmla="*/ 647195 h 1315"/>
                <a:gd name="T20" fmla="*/ 2077877 w 1348"/>
                <a:gd name="T21" fmla="*/ 77264839 h 1315"/>
                <a:gd name="T22" fmla="*/ 2077877 w 1348"/>
                <a:gd name="T23" fmla="*/ 77264839 h 1315"/>
                <a:gd name="T24" fmla="*/ 129732 w 1348"/>
                <a:gd name="T25" fmla="*/ 80759479 h 1315"/>
                <a:gd name="T26" fmla="*/ 129732 w 1348"/>
                <a:gd name="T27" fmla="*/ 80759479 h 1315"/>
                <a:gd name="T28" fmla="*/ 2986723 w 1348"/>
                <a:gd name="T29" fmla="*/ 83606563 h 1315"/>
                <a:gd name="T30" fmla="*/ 78178423 w 1348"/>
                <a:gd name="T31" fmla="*/ 96160498 h 1315"/>
                <a:gd name="T32" fmla="*/ 86749397 w 1348"/>
                <a:gd name="T33" fmla="*/ 167083974 h 1315"/>
                <a:gd name="T34" fmla="*/ 86749397 w 1348"/>
                <a:gd name="T35" fmla="*/ 167083974 h 1315"/>
                <a:gd name="T36" fmla="*/ 89476656 w 1348"/>
                <a:gd name="T37" fmla="*/ 169931058 h 1315"/>
                <a:gd name="T38" fmla="*/ 89476656 w 1348"/>
                <a:gd name="T39" fmla="*/ 169931058 h 1315"/>
                <a:gd name="T40" fmla="*/ 90126038 w 1348"/>
                <a:gd name="T41" fmla="*/ 170060569 h 1315"/>
                <a:gd name="T42" fmla="*/ 90126038 w 1348"/>
                <a:gd name="T43" fmla="*/ 170060569 h 1315"/>
                <a:gd name="T44" fmla="*/ 93112761 w 1348"/>
                <a:gd name="T45" fmla="*/ 168119343 h 1315"/>
                <a:gd name="T46" fmla="*/ 174278268 w 1348"/>
                <a:gd name="T47" fmla="*/ 5176844 h 1315"/>
                <a:gd name="T48" fmla="*/ 174278268 w 1348"/>
                <a:gd name="T49" fmla="*/ 5176844 h 1315"/>
                <a:gd name="T50" fmla="*/ 173628886 w 1348"/>
                <a:gd name="T51" fmla="*/ 1294391 h 131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348" h="1315">
                  <a:moveTo>
                    <a:pt x="709" y="1198"/>
                  </a:moveTo>
                  <a:lnTo>
                    <a:pt x="652" y="718"/>
                  </a:lnTo>
                  <a:cubicBezTo>
                    <a:pt x="650" y="707"/>
                    <a:pt x="642" y="697"/>
                    <a:pt x="629" y="695"/>
                  </a:cubicBezTo>
                  <a:lnTo>
                    <a:pt x="115" y="609"/>
                  </a:lnTo>
                  <a:lnTo>
                    <a:pt x="1262" y="82"/>
                  </a:lnTo>
                  <a:lnTo>
                    <a:pt x="709" y="1198"/>
                  </a:lnTo>
                  <a:close/>
                  <a:moveTo>
                    <a:pt x="1337" y="10"/>
                  </a:moveTo>
                  <a:lnTo>
                    <a:pt x="1337" y="10"/>
                  </a:lnTo>
                  <a:cubicBezTo>
                    <a:pt x="1329" y="2"/>
                    <a:pt x="1317" y="0"/>
                    <a:pt x="1308" y="5"/>
                  </a:cubicBezTo>
                  <a:lnTo>
                    <a:pt x="16" y="597"/>
                  </a:lnTo>
                  <a:cubicBezTo>
                    <a:pt x="6" y="602"/>
                    <a:pt x="0" y="613"/>
                    <a:pt x="1" y="624"/>
                  </a:cubicBezTo>
                  <a:cubicBezTo>
                    <a:pt x="3" y="635"/>
                    <a:pt x="12" y="644"/>
                    <a:pt x="23" y="646"/>
                  </a:cubicBezTo>
                  <a:lnTo>
                    <a:pt x="602" y="743"/>
                  </a:lnTo>
                  <a:lnTo>
                    <a:pt x="668" y="1291"/>
                  </a:lnTo>
                  <a:cubicBezTo>
                    <a:pt x="670" y="1302"/>
                    <a:pt x="678" y="1311"/>
                    <a:pt x="689" y="1313"/>
                  </a:cubicBezTo>
                  <a:cubicBezTo>
                    <a:pt x="691" y="1314"/>
                    <a:pt x="692" y="1314"/>
                    <a:pt x="694" y="1314"/>
                  </a:cubicBezTo>
                  <a:cubicBezTo>
                    <a:pt x="704" y="1314"/>
                    <a:pt x="713" y="1308"/>
                    <a:pt x="717" y="1299"/>
                  </a:cubicBezTo>
                  <a:lnTo>
                    <a:pt x="1342" y="40"/>
                  </a:lnTo>
                  <a:cubicBezTo>
                    <a:pt x="1347" y="30"/>
                    <a:pt x="1345" y="18"/>
                    <a:pt x="1337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08" name="Freeform 170">
              <a:extLst>
                <a:ext uri="{FF2B5EF4-FFF2-40B4-BE49-F238E27FC236}">
                  <a16:creationId xmlns:a16="http://schemas.microsoft.com/office/drawing/2014/main" id="{F219805E-783F-A24D-8F14-7FDB13948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61019" y="9999500"/>
              <a:ext cx="1549991" cy="1549991"/>
            </a:xfrm>
            <a:custGeom>
              <a:avLst/>
              <a:gdLst>
                <a:gd name="T0" fmla="*/ 136980264 w 1233"/>
                <a:gd name="T1" fmla="*/ 108778487 h 1233"/>
                <a:gd name="T2" fmla="*/ 5458373 w 1233"/>
                <a:gd name="T3" fmla="*/ 135680651 h 1233"/>
                <a:gd name="T4" fmla="*/ 66670674 w 1233"/>
                <a:gd name="T5" fmla="*/ 128012755 h 1233"/>
                <a:gd name="T6" fmla="*/ 127103207 w 1233"/>
                <a:gd name="T7" fmla="*/ 138019954 h 1233"/>
                <a:gd name="T8" fmla="*/ 43147503 w 1233"/>
                <a:gd name="T9" fmla="*/ 20273959 h 1233"/>
                <a:gd name="T10" fmla="*/ 59002779 w 1233"/>
                <a:gd name="T11" fmla="*/ 18844565 h 1233"/>
                <a:gd name="T12" fmla="*/ 79406879 w 1233"/>
                <a:gd name="T13" fmla="*/ 19104487 h 1233"/>
                <a:gd name="T14" fmla="*/ 113586874 w 1233"/>
                <a:gd name="T15" fmla="*/ 25992615 h 1233"/>
                <a:gd name="T16" fmla="*/ 120345221 w 1233"/>
                <a:gd name="T17" fmla="*/ 29371608 h 1233"/>
                <a:gd name="T18" fmla="*/ 126063517 w 1233"/>
                <a:gd name="T19" fmla="*/ 33790292 h 1233"/>
                <a:gd name="T20" fmla="*/ 128142897 w 1233"/>
                <a:gd name="T21" fmla="*/ 38728820 h 1233"/>
                <a:gd name="T22" fmla="*/ 154654997 w 1233"/>
                <a:gd name="T23" fmla="*/ 26382319 h 1233"/>
                <a:gd name="T24" fmla="*/ 153615307 w 1233"/>
                <a:gd name="T25" fmla="*/ 28981544 h 1233"/>
                <a:gd name="T26" fmla="*/ 151276004 w 1233"/>
                <a:gd name="T27" fmla="*/ 31580770 h 1233"/>
                <a:gd name="T28" fmla="*/ 147897011 w 1233"/>
                <a:gd name="T29" fmla="*/ 34179995 h 1233"/>
                <a:gd name="T30" fmla="*/ 143218405 w 1233"/>
                <a:gd name="T31" fmla="*/ 36649440 h 1233"/>
                <a:gd name="T32" fmla="*/ 137500109 w 1233"/>
                <a:gd name="T33" fmla="*/ 38988742 h 1233"/>
                <a:gd name="T34" fmla="*/ 133341348 w 1233"/>
                <a:gd name="T35" fmla="*/ 36519298 h 1233"/>
                <a:gd name="T36" fmla="*/ 125153607 w 1233"/>
                <a:gd name="T37" fmla="*/ 26252538 h 1233"/>
                <a:gd name="T38" fmla="*/ 154914919 w 1233"/>
                <a:gd name="T39" fmla="*/ 35479608 h 1233"/>
                <a:gd name="T40" fmla="*/ 154135152 w 1233"/>
                <a:gd name="T41" fmla="*/ 60042469 h 1233"/>
                <a:gd name="T42" fmla="*/ 135940573 w 1233"/>
                <a:gd name="T43" fmla="*/ 44966961 h 1233"/>
                <a:gd name="T44" fmla="*/ 143348546 w 1233"/>
                <a:gd name="T45" fmla="*/ 42367736 h 1233"/>
                <a:gd name="T46" fmla="*/ 150886300 w 1233"/>
                <a:gd name="T47" fmla="*/ 38598678 h 1233"/>
                <a:gd name="T48" fmla="*/ 154914919 w 1233"/>
                <a:gd name="T49" fmla="*/ 35479608 h 1233"/>
                <a:gd name="T50" fmla="*/ 154914919 w 1233"/>
                <a:gd name="T51" fmla="*/ 67580223 h 1233"/>
                <a:gd name="T52" fmla="*/ 154135152 w 1233"/>
                <a:gd name="T53" fmla="*/ 92143444 h 1233"/>
                <a:gd name="T54" fmla="*/ 10136979 w 1233"/>
                <a:gd name="T55" fmla="*/ 52374934 h 1233"/>
                <a:gd name="T56" fmla="*/ 21183868 w 1233"/>
                <a:gd name="T57" fmla="*/ 57443243 h 1233"/>
                <a:gd name="T58" fmla="*/ 32620460 w 1233"/>
                <a:gd name="T59" fmla="*/ 60692455 h 1233"/>
                <a:gd name="T60" fmla="*/ 50945180 w 1233"/>
                <a:gd name="T61" fmla="*/ 63291681 h 1233"/>
                <a:gd name="T62" fmla="*/ 73818724 w 1233"/>
                <a:gd name="T63" fmla="*/ 63941307 h 1233"/>
                <a:gd name="T64" fmla="*/ 89933922 w 1233"/>
                <a:gd name="T65" fmla="*/ 62641694 h 1233"/>
                <a:gd name="T66" fmla="*/ 106439184 w 1233"/>
                <a:gd name="T67" fmla="*/ 59392843 h 1233"/>
                <a:gd name="T68" fmla="*/ 116836086 w 1233"/>
                <a:gd name="T69" fmla="*/ 55753927 h 1233"/>
                <a:gd name="T70" fmla="*/ 126453220 w 1233"/>
                <a:gd name="T71" fmla="*/ 50165412 h 1233"/>
                <a:gd name="T72" fmla="*/ 128142897 w 1233"/>
                <a:gd name="T73" fmla="*/ 70699654 h 1233"/>
                <a:gd name="T74" fmla="*/ 126063517 w 1233"/>
                <a:gd name="T75" fmla="*/ 75508041 h 1233"/>
                <a:gd name="T76" fmla="*/ 120345221 w 1233"/>
                <a:gd name="T77" fmla="*/ 80056865 h 1233"/>
                <a:gd name="T78" fmla="*/ 113717015 w 1233"/>
                <a:gd name="T79" fmla="*/ 83175936 h 1233"/>
                <a:gd name="T80" fmla="*/ 79406879 w 1233"/>
                <a:gd name="T81" fmla="*/ 90323626 h 1233"/>
                <a:gd name="T82" fmla="*/ 56403553 w 1233"/>
                <a:gd name="T83" fmla="*/ 90323626 h 1233"/>
                <a:gd name="T84" fmla="*/ 42627658 w 1233"/>
                <a:gd name="T85" fmla="*/ 88894232 h 1233"/>
                <a:gd name="T86" fmla="*/ 13646114 w 1233"/>
                <a:gd name="T87" fmla="*/ 80316788 h 1233"/>
                <a:gd name="T88" fmla="*/ 8317521 w 1233"/>
                <a:gd name="T89" fmla="*/ 76547731 h 1233"/>
                <a:gd name="T90" fmla="*/ 5588515 w 1233"/>
                <a:gd name="T91" fmla="*/ 71999266 h 1233"/>
                <a:gd name="T92" fmla="*/ 7017909 w 1233"/>
                <a:gd name="T93" fmla="*/ 50165412 h 1233"/>
                <a:gd name="T94" fmla="*/ 125023826 w 1233"/>
                <a:gd name="T95" fmla="*/ 108518564 h 1233"/>
                <a:gd name="T96" fmla="*/ 119825376 w 1233"/>
                <a:gd name="T97" fmla="*/ 112287261 h 1233"/>
                <a:gd name="T98" fmla="*/ 90843471 w 1233"/>
                <a:gd name="T99" fmla="*/ 120994847 h 1233"/>
                <a:gd name="T100" fmla="*/ 77067576 w 1233"/>
                <a:gd name="T101" fmla="*/ 122424601 h 1233"/>
                <a:gd name="T102" fmla="*/ 54064250 w 1233"/>
                <a:gd name="T103" fmla="*/ 122294459 h 1233"/>
                <a:gd name="T104" fmla="*/ 19884255 w 1233"/>
                <a:gd name="T105" fmla="*/ 115276551 h 1233"/>
                <a:gd name="T106" fmla="*/ 13126269 w 1233"/>
                <a:gd name="T107" fmla="*/ 112027339 h 1233"/>
                <a:gd name="T108" fmla="*/ 7407973 w 1233"/>
                <a:gd name="T109" fmla="*/ 107478874 h 1233"/>
                <a:gd name="T110" fmla="*/ 5328592 w 1233"/>
                <a:gd name="T111" fmla="*/ 102800268 h 1233"/>
                <a:gd name="T112" fmla="*/ 66670674 w 1233"/>
                <a:gd name="T113" fmla="*/ 96042282 h 1233"/>
                <a:gd name="T114" fmla="*/ 128142897 w 1233"/>
                <a:gd name="T115" fmla="*/ 102800268 h 1233"/>
                <a:gd name="T116" fmla="*/ 0 w 1233"/>
                <a:gd name="T117" fmla="*/ 37299066 h 1233"/>
                <a:gd name="T118" fmla="*/ 159853448 w 1233"/>
                <a:gd name="T119" fmla="*/ 123984136 h 123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33" h="1233">
                  <a:moveTo>
                    <a:pt x="1191" y="941"/>
                  </a:moveTo>
                  <a:lnTo>
                    <a:pt x="1191" y="941"/>
                  </a:lnTo>
                  <a:cubicBezTo>
                    <a:pt x="1184" y="981"/>
                    <a:pt x="1123" y="1021"/>
                    <a:pt x="1027" y="1049"/>
                  </a:cubicBezTo>
                  <a:cubicBezTo>
                    <a:pt x="1027" y="1048"/>
                    <a:pt x="1027" y="1048"/>
                    <a:pt x="1027" y="1047"/>
                  </a:cubicBezTo>
                  <a:lnTo>
                    <a:pt x="1027" y="845"/>
                  </a:lnTo>
                  <a:cubicBezTo>
                    <a:pt x="1028" y="845"/>
                    <a:pt x="1029" y="844"/>
                    <a:pt x="1030" y="844"/>
                  </a:cubicBezTo>
                  <a:cubicBezTo>
                    <a:pt x="1038" y="842"/>
                    <a:pt x="1046" y="840"/>
                    <a:pt x="1054" y="837"/>
                  </a:cubicBezTo>
                  <a:cubicBezTo>
                    <a:pt x="1115" y="818"/>
                    <a:pt x="1161" y="794"/>
                    <a:pt x="1192" y="767"/>
                  </a:cubicBezTo>
                  <a:lnTo>
                    <a:pt x="1192" y="938"/>
                  </a:lnTo>
                  <a:cubicBezTo>
                    <a:pt x="1191" y="939"/>
                    <a:pt x="1191" y="940"/>
                    <a:pt x="1191" y="941"/>
                  </a:cubicBezTo>
                  <a:close/>
                  <a:moveTo>
                    <a:pt x="513" y="1191"/>
                  </a:moveTo>
                  <a:lnTo>
                    <a:pt x="513" y="1191"/>
                  </a:lnTo>
                  <a:cubicBezTo>
                    <a:pt x="246" y="1191"/>
                    <a:pt x="53" y="1115"/>
                    <a:pt x="42" y="1044"/>
                  </a:cubicBezTo>
                  <a:cubicBezTo>
                    <a:pt x="42" y="1043"/>
                    <a:pt x="41" y="1042"/>
                    <a:pt x="41" y="1041"/>
                  </a:cubicBezTo>
                  <a:lnTo>
                    <a:pt x="41" y="868"/>
                  </a:lnTo>
                  <a:cubicBezTo>
                    <a:pt x="42" y="868"/>
                    <a:pt x="42" y="869"/>
                    <a:pt x="43" y="870"/>
                  </a:cubicBezTo>
                  <a:cubicBezTo>
                    <a:pt x="48" y="874"/>
                    <a:pt x="52" y="878"/>
                    <a:pt x="57" y="882"/>
                  </a:cubicBezTo>
                  <a:cubicBezTo>
                    <a:pt x="135" y="940"/>
                    <a:pt x="289" y="985"/>
                    <a:pt x="513" y="985"/>
                  </a:cubicBezTo>
                  <a:cubicBezTo>
                    <a:pt x="737" y="985"/>
                    <a:pt x="891" y="940"/>
                    <a:pt x="969" y="882"/>
                  </a:cubicBezTo>
                  <a:cubicBezTo>
                    <a:pt x="975" y="878"/>
                    <a:pt x="981" y="873"/>
                    <a:pt x="986" y="868"/>
                  </a:cubicBezTo>
                  <a:lnTo>
                    <a:pt x="986" y="1041"/>
                  </a:lnTo>
                  <a:cubicBezTo>
                    <a:pt x="985" y="1042"/>
                    <a:pt x="985" y="1043"/>
                    <a:pt x="985" y="1044"/>
                  </a:cubicBezTo>
                  <a:cubicBezTo>
                    <a:pt x="985" y="1048"/>
                    <a:pt x="983" y="1052"/>
                    <a:pt x="981" y="1056"/>
                  </a:cubicBezTo>
                  <a:cubicBezTo>
                    <a:pt x="981" y="1058"/>
                    <a:pt x="979" y="1060"/>
                    <a:pt x="978" y="1062"/>
                  </a:cubicBezTo>
                  <a:cubicBezTo>
                    <a:pt x="941" y="1127"/>
                    <a:pt x="760" y="1191"/>
                    <a:pt x="513" y="1191"/>
                  </a:cubicBezTo>
                  <a:close/>
                  <a:moveTo>
                    <a:pt x="277" y="165"/>
                  </a:moveTo>
                  <a:lnTo>
                    <a:pt x="277" y="165"/>
                  </a:lnTo>
                  <a:cubicBezTo>
                    <a:pt x="283" y="164"/>
                    <a:pt x="288" y="163"/>
                    <a:pt x="293" y="162"/>
                  </a:cubicBezTo>
                  <a:cubicBezTo>
                    <a:pt x="300" y="161"/>
                    <a:pt x="307" y="160"/>
                    <a:pt x="314" y="159"/>
                  </a:cubicBezTo>
                  <a:cubicBezTo>
                    <a:pt x="320" y="158"/>
                    <a:pt x="326" y="157"/>
                    <a:pt x="332" y="156"/>
                  </a:cubicBezTo>
                  <a:cubicBezTo>
                    <a:pt x="340" y="155"/>
                    <a:pt x="346" y="154"/>
                    <a:pt x="353" y="153"/>
                  </a:cubicBezTo>
                  <a:cubicBezTo>
                    <a:pt x="359" y="153"/>
                    <a:pt x="365" y="151"/>
                    <a:pt x="372" y="151"/>
                  </a:cubicBezTo>
                  <a:cubicBezTo>
                    <a:pt x="384" y="149"/>
                    <a:pt x="397" y="148"/>
                    <a:pt x="409" y="148"/>
                  </a:cubicBezTo>
                  <a:cubicBezTo>
                    <a:pt x="414" y="147"/>
                    <a:pt x="419" y="146"/>
                    <a:pt x="424" y="146"/>
                  </a:cubicBezTo>
                  <a:cubicBezTo>
                    <a:pt x="434" y="146"/>
                    <a:pt x="444" y="145"/>
                    <a:pt x="454" y="145"/>
                  </a:cubicBezTo>
                  <a:cubicBezTo>
                    <a:pt x="459" y="145"/>
                    <a:pt x="464" y="144"/>
                    <a:pt x="469" y="144"/>
                  </a:cubicBezTo>
                  <a:cubicBezTo>
                    <a:pt x="483" y="144"/>
                    <a:pt x="498" y="144"/>
                    <a:pt x="513" y="144"/>
                  </a:cubicBezTo>
                  <a:cubicBezTo>
                    <a:pt x="531" y="144"/>
                    <a:pt x="547" y="144"/>
                    <a:pt x="564" y="144"/>
                  </a:cubicBezTo>
                  <a:cubicBezTo>
                    <a:pt x="573" y="145"/>
                    <a:pt x="583" y="145"/>
                    <a:pt x="592" y="146"/>
                  </a:cubicBezTo>
                  <a:cubicBezTo>
                    <a:pt x="599" y="146"/>
                    <a:pt x="605" y="146"/>
                    <a:pt x="611" y="147"/>
                  </a:cubicBezTo>
                  <a:cubicBezTo>
                    <a:pt x="624" y="148"/>
                    <a:pt x="636" y="149"/>
                    <a:pt x="649" y="150"/>
                  </a:cubicBezTo>
                  <a:cubicBezTo>
                    <a:pt x="651" y="151"/>
                    <a:pt x="654" y="151"/>
                    <a:pt x="656" y="151"/>
                  </a:cubicBezTo>
                  <a:cubicBezTo>
                    <a:pt x="670" y="153"/>
                    <a:pt x="684" y="154"/>
                    <a:pt x="697" y="156"/>
                  </a:cubicBezTo>
                  <a:lnTo>
                    <a:pt x="699" y="156"/>
                  </a:lnTo>
                  <a:cubicBezTo>
                    <a:pt x="768" y="166"/>
                    <a:pt x="827" y="182"/>
                    <a:pt x="874" y="200"/>
                  </a:cubicBezTo>
                  <a:cubicBezTo>
                    <a:pt x="875" y="201"/>
                    <a:pt x="875" y="201"/>
                    <a:pt x="875" y="201"/>
                  </a:cubicBezTo>
                  <a:cubicBezTo>
                    <a:pt x="884" y="205"/>
                    <a:pt x="891" y="208"/>
                    <a:pt x="899" y="212"/>
                  </a:cubicBezTo>
                  <a:cubicBezTo>
                    <a:pt x="900" y="212"/>
                    <a:pt x="902" y="212"/>
                    <a:pt x="903" y="213"/>
                  </a:cubicBezTo>
                  <a:cubicBezTo>
                    <a:pt x="909" y="217"/>
                    <a:pt x="915" y="220"/>
                    <a:pt x="921" y="223"/>
                  </a:cubicBezTo>
                  <a:cubicBezTo>
                    <a:pt x="923" y="224"/>
                    <a:pt x="925" y="225"/>
                    <a:pt x="926" y="226"/>
                  </a:cubicBezTo>
                  <a:cubicBezTo>
                    <a:pt x="932" y="229"/>
                    <a:pt x="936" y="232"/>
                    <a:pt x="941" y="235"/>
                  </a:cubicBezTo>
                  <a:cubicBezTo>
                    <a:pt x="942" y="236"/>
                    <a:pt x="945" y="238"/>
                    <a:pt x="947" y="239"/>
                  </a:cubicBezTo>
                  <a:cubicBezTo>
                    <a:pt x="950" y="242"/>
                    <a:pt x="954" y="245"/>
                    <a:pt x="957" y="248"/>
                  </a:cubicBezTo>
                  <a:cubicBezTo>
                    <a:pt x="958" y="249"/>
                    <a:pt x="961" y="251"/>
                    <a:pt x="963" y="253"/>
                  </a:cubicBezTo>
                  <a:cubicBezTo>
                    <a:pt x="965" y="256"/>
                    <a:pt x="968" y="258"/>
                    <a:pt x="970" y="260"/>
                  </a:cubicBezTo>
                  <a:cubicBezTo>
                    <a:pt x="971" y="262"/>
                    <a:pt x="973" y="264"/>
                    <a:pt x="975" y="266"/>
                  </a:cubicBezTo>
                  <a:cubicBezTo>
                    <a:pt x="976" y="269"/>
                    <a:pt x="978" y="271"/>
                    <a:pt x="979" y="273"/>
                  </a:cubicBezTo>
                  <a:cubicBezTo>
                    <a:pt x="980" y="276"/>
                    <a:pt x="981" y="278"/>
                    <a:pt x="982" y="280"/>
                  </a:cubicBezTo>
                  <a:cubicBezTo>
                    <a:pt x="983" y="283"/>
                    <a:pt x="984" y="285"/>
                    <a:pt x="984" y="287"/>
                  </a:cubicBezTo>
                  <a:cubicBezTo>
                    <a:pt x="985" y="291"/>
                    <a:pt x="986" y="294"/>
                    <a:pt x="986" y="298"/>
                  </a:cubicBezTo>
                  <a:cubicBezTo>
                    <a:pt x="986" y="370"/>
                    <a:pt x="792" y="452"/>
                    <a:pt x="513" y="452"/>
                  </a:cubicBezTo>
                  <a:cubicBezTo>
                    <a:pt x="235" y="452"/>
                    <a:pt x="41" y="370"/>
                    <a:pt x="41" y="298"/>
                  </a:cubicBezTo>
                  <a:cubicBezTo>
                    <a:pt x="41" y="248"/>
                    <a:pt x="132" y="194"/>
                    <a:pt x="277" y="165"/>
                  </a:cubicBezTo>
                  <a:close/>
                  <a:moveTo>
                    <a:pt x="719" y="40"/>
                  </a:moveTo>
                  <a:lnTo>
                    <a:pt x="719" y="40"/>
                  </a:lnTo>
                  <a:cubicBezTo>
                    <a:pt x="998" y="40"/>
                    <a:pt x="1192" y="122"/>
                    <a:pt x="1192" y="195"/>
                  </a:cubicBezTo>
                  <a:cubicBezTo>
                    <a:pt x="1192" y="197"/>
                    <a:pt x="1191" y="200"/>
                    <a:pt x="1190" y="203"/>
                  </a:cubicBezTo>
                  <a:cubicBezTo>
                    <a:pt x="1190" y="204"/>
                    <a:pt x="1190" y="205"/>
                    <a:pt x="1190" y="206"/>
                  </a:cubicBezTo>
                  <a:cubicBezTo>
                    <a:pt x="1189" y="208"/>
                    <a:pt x="1189" y="209"/>
                    <a:pt x="1188" y="211"/>
                  </a:cubicBezTo>
                  <a:cubicBezTo>
                    <a:pt x="1188" y="212"/>
                    <a:pt x="1187" y="213"/>
                    <a:pt x="1187" y="214"/>
                  </a:cubicBezTo>
                  <a:cubicBezTo>
                    <a:pt x="1186" y="216"/>
                    <a:pt x="1185" y="218"/>
                    <a:pt x="1184" y="220"/>
                  </a:cubicBezTo>
                  <a:cubicBezTo>
                    <a:pt x="1184" y="220"/>
                    <a:pt x="1183" y="221"/>
                    <a:pt x="1182" y="223"/>
                  </a:cubicBezTo>
                  <a:cubicBezTo>
                    <a:pt x="1182" y="224"/>
                    <a:pt x="1180" y="226"/>
                    <a:pt x="1179" y="227"/>
                  </a:cubicBezTo>
                  <a:cubicBezTo>
                    <a:pt x="1178" y="228"/>
                    <a:pt x="1177" y="230"/>
                    <a:pt x="1176" y="231"/>
                  </a:cubicBezTo>
                  <a:cubicBezTo>
                    <a:pt x="1175" y="232"/>
                    <a:pt x="1174" y="234"/>
                    <a:pt x="1172" y="236"/>
                  </a:cubicBezTo>
                  <a:cubicBezTo>
                    <a:pt x="1171" y="237"/>
                    <a:pt x="1170" y="238"/>
                    <a:pt x="1169" y="239"/>
                  </a:cubicBezTo>
                  <a:cubicBezTo>
                    <a:pt x="1167" y="241"/>
                    <a:pt x="1166" y="242"/>
                    <a:pt x="1164" y="243"/>
                  </a:cubicBezTo>
                  <a:cubicBezTo>
                    <a:pt x="1163" y="245"/>
                    <a:pt x="1161" y="246"/>
                    <a:pt x="1160" y="247"/>
                  </a:cubicBezTo>
                  <a:cubicBezTo>
                    <a:pt x="1158" y="248"/>
                    <a:pt x="1156" y="250"/>
                    <a:pt x="1154" y="251"/>
                  </a:cubicBezTo>
                  <a:cubicBezTo>
                    <a:pt x="1153" y="253"/>
                    <a:pt x="1152" y="254"/>
                    <a:pt x="1150" y="255"/>
                  </a:cubicBezTo>
                  <a:cubicBezTo>
                    <a:pt x="1148" y="256"/>
                    <a:pt x="1146" y="258"/>
                    <a:pt x="1144" y="259"/>
                  </a:cubicBezTo>
                  <a:cubicBezTo>
                    <a:pt x="1142" y="260"/>
                    <a:pt x="1140" y="262"/>
                    <a:pt x="1138" y="263"/>
                  </a:cubicBezTo>
                  <a:cubicBezTo>
                    <a:pt x="1136" y="264"/>
                    <a:pt x="1133" y="266"/>
                    <a:pt x="1131" y="267"/>
                  </a:cubicBezTo>
                  <a:cubicBezTo>
                    <a:pt x="1129" y="268"/>
                    <a:pt x="1127" y="269"/>
                    <a:pt x="1126" y="270"/>
                  </a:cubicBezTo>
                  <a:cubicBezTo>
                    <a:pt x="1123" y="272"/>
                    <a:pt x="1120" y="273"/>
                    <a:pt x="1117" y="275"/>
                  </a:cubicBezTo>
                  <a:cubicBezTo>
                    <a:pt x="1116" y="275"/>
                    <a:pt x="1114" y="277"/>
                    <a:pt x="1112" y="277"/>
                  </a:cubicBezTo>
                  <a:cubicBezTo>
                    <a:pt x="1108" y="279"/>
                    <a:pt x="1105" y="281"/>
                    <a:pt x="1102" y="282"/>
                  </a:cubicBezTo>
                  <a:cubicBezTo>
                    <a:pt x="1100" y="283"/>
                    <a:pt x="1099" y="284"/>
                    <a:pt x="1097" y="284"/>
                  </a:cubicBezTo>
                  <a:cubicBezTo>
                    <a:pt x="1092" y="287"/>
                    <a:pt x="1088" y="288"/>
                    <a:pt x="1083" y="290"/>
                  </a:cubicBezTo>
                  <a:cubicBezTo>
                    <a:pt x="1082" y="291"/>
                    <a:pt x="1081" y="291"/>
                    <a:pt x="1080" y="292"/>
                  </a:cubicBezTo>
                  <a:cubicBezTo>
                    <a:pt x="1075" y="294"/>
                    <a:pt x="1069" y="296"/>
                    <a:pt x="1063" y="298"/>
                  </a:cubicBezTo>
                  <a:cubicBezTo>
                    <a:pt x="1061" y="299"/>
                    <a:pt x="1060" y="299"/>
                    <a:pt x="1058" y="300"/>
                  </a:cubicBezTo>
                  <a:cubicBezTo>
                    <a:pt x="1053" y="301"/>
                    <a:pt x="1049" y="303"/>
                    <a:pt x="1044" y="304"/>
                  </a:cubicBezTo>
                  <a:cubicBezTo>
                    <a:pt x="1042" y="305"/>
                    <a:pt x="1039" y="306"/>
                    <a:pt x="1037" y="306"/>
                  </a:cubicBezTo>
                  <a:cubicBezTo>
                    <a:pt x="1034" y="308"/>
                    <a:pt x="1030" y="308"/>
                    <a:pt x="1028" y="309"/>
                  </a:cubicBezTo>
                  <a:lnTo>
                    <a:pt x="1028" y="287"/>
                  </a:lnTo>
                  <a:cubicBezTo>
                    <a:pt x="1028" y="285"/>
                    <a:pt x="1027" y="283"/>
                    <a:pt x="1026" y="281"/>
                  </a:cubicBezTo>
                  <a:cubicBezTo>
                    <a:pt x="1026" y="279"/>
                    <a:pt x="1025" y="279"/>
                    <a:pt x="1025" y="278"/>
                  </a:cubicBezTo>
                  <a:cubicBezTo>
                    <a:pt x="1019" y="254"/>
                    <a:pt x="1002" y="231"/>
                    <a:pt x="975" y="211"/>
                  </a:cubicBezTo>
                  <a:lnTo>
                    <a:pt x="975" y="210"/>
                  </a:lnTo>
                  <a:cubicBezTo>
                    <a:pt x="971" y="207"/>
                    <a:pt x="967" y="205"/>
                    <a:pt x="963" y="202"/>
                  </a:cubicBezTo>
                  <a:cubicBezTo>
                    <a:pt x="890" y="150"/>
                    <a:pt x="756" y="109"/>
                    <a:pt x="566" y="103"/>
                  </a:cubicBezTo>
                  <a:cubicBezTo>
                    <a:pt x="549" y="103"/>
                    <a:pt x="531" y="102"/>
                    <a:pt x="513" y="102"/>
                  </a:cubicBezTo>
                  <a:cubicBezTo>
                    <a:pt x="496" y="102"/>
                    <a:pt x="479" y="103"/>
                    <a:pt x="461" y="103"/>
                  </a:cubicBezTo>
                  <a:cubicBezTo>
                    <a:pt x="410" y="105"/>
                    <a:pt x="363" y="109"/>
                    <a:pt x="320" y="115"/>
                  </a:cubicBezTo>
                  <a:cubicBezTo>
                    <a:pt x="399" y="74"/>
                    <a:pt x="540" y="40"/>
                    <a:pt x="719" y="40"/>
                  </a:cubicBezTo>
                  <a:close/>
                  <a:moveTo>
                    <a:pt x="1192" y="273"/>
                  </a:moveTo>
                  <a:lnTo>
                    <a:pt x="1192" y="441"/>
                  </a:lnTo>
                  <a:cubicBezTo>
                    <a:pt x="1192" y="444"/>
                    <a:pt x="1191" y="446"/>
                    <a:pt x="1190" y="448"/>
                  </a:cubicBezTo>
                  <a:cubicBezTo>
                    <a:pt x="1190" y="450"/>
                    <a:pt x="1190" y="452"/>
                    <a:pt x="1189" y="454"/>
                  </a:cubicBezTo>
                  <a:cubicBezTo>
                    <a:pt x="1189" y="455"/>
                    <a:pt x="1189" y="456"/>
                    <a:pt x="1189" y="456"/>
                  </a:cubicBezTo>
                  <a:cubicBezTo>
                    <a:pt x="1188" y="458"/>
                    <a:pt x="1187" y="460"/>
                    <a:pt x="1186" y="462"/>
                  </a:cubicBezTo>
                  <a:cubicBezTo>
                    <a:pt x="1186" y="463"/>
                    <a:pt x="1186" y="463"/>
                    <a:pt x="1186" y="463"/>
                  </a:cubicBezTo>
                  <a:cubicBezTo>
                    <a:pt x="1169" y="496"/>
                    <a:pt x="1114" y="529"/>
                    <a:pt x="1036" y="553"/>
                  </a:cubicBezTo>
                  <a:cubicBezTo>
                    <a:pt x="1033" y="554"/>
                    <a:pt x="1030" y="555"/>
                    <a:pt x="1027" y="556"/>
                  </a:cubicBezTo>
                  <a:lnTo>
                    <a:pt x="1027" y="352"/>
                  </a:lnTo>
                  <a:cubicBezTo>
                    <a:pt x="1029" y="352"/>
                    <a:pt x="1030" y="351"/>
                    <a:pt x="1032" y="351"/>
                  </a:cubicBezTo>
                  <a:cubicBezTo>
                    <a:pt x="1037" y="350"/>
                    <a:pt x="1041" y="348"/>
                    <a:pt x="1046" y="346"/>
                  </a:cubicBezTo>
                  <a:cubicBezTo>
                    <a:pt x="1050" y="345"/>
                    <a:pt x="1054" y="344"/>
                    <a:pt x="1057" y="343"/>
                  </a:cubicBezTo>
                  <a:cubicBezTo>
                    <a:pt x="1062" y="342"/>
                    <a:pt x="1067" y="340"/>
                    <a:pt x="1071" y="338"/>
                  </a:cubicBezTo>
                  <a:cubicBezTo>
                    <a:pt x="1075" y="337"/>
                    <a:pt x="1078" y="336"/>
                    <a:pt x="1081" y="335"/>
                  </a:cubicBezTo>
                  <a:cubicBezTo>
                    <a:pt x="1086" y="333"/>
                    <a:pt x="1091" y="331"/>
                    <a:pt x="1095" y="329"/>
                  </a:cubicBezTo>
                  <a:cubicBezTo>
                    <a:pt x="1098" y="328"/>
                    <a:pt x="1101" y="328"/>
                    <a:pt x="1103" y="326"/>
                  </a:cubicBezTo>
                  <a:cubicBezTo>
                    <a:pt x="1109" y="324"/>
                    <a:pt x="1114" y="321"/>
                    <a:pt x="1119" y="319"/>
                  </a:cubicBezTo>
                  <a:cubicBezTo>
                    <a:pt x="1121" y="318"/>
                    <a:pt x="1123" y="318"/>
                    <a:pt x="1125" y="316"/>
                  </a:cubicBezTo>
                  <a:cubicBezTo>
                    <a:pt x="1131" y="314"/>
                    <a:pt x="1138" y="310"/>
                    <a:pt x="1144" y="307"/>
                  </a:cubicBezTo>
                  <a:cubicBezTo>
                    <a:pt x="1144" y="306"/>
                    <a:pt x="1145" y="306"/>
                    <a:pt x="1146" y="306"/>
                  </a:cubicBezTo>
                  <a:cubicBezTo>
                    <a:pt x="1151" y="303"/>
                    <a:pt x="1156" y="300"/>
                    <a:pt x="1161" y="297"/>
                  </a:cubicBezTo>
                  <a:cubicBezTo>
                    <a:pt x="1162" y="296"/>
                    <a:pt x="1164" y="294"/>
                    <a:pt x="1166" y="293"/>
                  </a:cubicBezTo>
                  <a:cubicBezTo>
                    <a:pt x="1169" y="291"/>
                    <a:pt x="1173" y="288"/>
                    <a:pt x="1176" y="286"/>
                  </a:cubicBezTo>
                  <a:cubicBezTo>
                    <a:pt x="1178" y="285"/>
                    <a:pt x="1180" y="284"/>
                    <a:pt x="1182" y="282"/>
                  </a:cubicBezTo>
                  <a:cubicBezTo>
                    <a:pt x="1184" y="279"/>
                    <a:pt x="1187" y="277"/>
                    <a:pt x="1190" y="275"/>
                  </a:cubicBezTo>
                  <a:cubicBezTo>
                    <a:pt x="1190" y="275"/>
                    <a:pt x="1191" y="274"/>
                    <a:pt x="1192" y="273"/>
                  </a:cubicBezTo>
                  <a:close/>
                  <a:moveTo>
                    <a:pt x="1027" y="803"/>
                  </a:moveTo>
                  <a:lnTo>
                    <a:pt x="1027" y="599"/>
                  </a:lnTo>
                  <a:cubicBezTo>
                    <a:pt x="1028" y="598"/>
                    <a:pt x="1029" y="598"/>
                    <a:pt x="1030" y="598"/>
                  </a:cubicBezTo>
                  <a:cubicBezTo>
                    <a:pt x="1038" y="596"/>
                    <a:pt x="1046" y="593"/>
                    <a:pt x="1054" y="591"/>
                  </a:cubicBezTo>
                  <a:cubicBezTo>
                    <a:pt x="1115" y="571"/>
                    <a:pt x="1161" y="548"/>
                    <a:pt x="1192" y="520"/>
                  </a:cubicBezTo>
                  <a:lnTo>
                    <a:pt x="1192" y="688"/>
                  </a:lnTo>
                  <a:cubicBezTo>
                    <a:pt x="1192" y="690"/>
                    <a:pt x="1191" y="692"/>
                    <a:pt x="1190" y="695"/>
                  </a:cubicBezTo>
                  <a:cubicBezTo>
                    <a:pt x="1190" y="696"/>
                    <a:pt x="1190" y="699"/>
                    <a:pt x="1189" y="701"/>
                  </a:cubicBezTo>
                  <a:cubicBezTo>
                    <a:pt x="1189" y="701"/>
                    <a:pt x="1189" y="702"/>
                    <a:pt x="1189" y="703"/>
                  </a:cubicBezTo>
                  <a:cubicBezTo>
                    <a:pt x="1188" y="704"/>
                    <a:pt x="1187" y="707"/>
                    <a:pt x="1186" y="709"/>
                  </a:cubicBezTo>
                  <a:lnTo>
                    <a:pt x="1186" y="710"/>
                  </a:lnTo>
                  <a:cubicBezTo>
                    <a:pt x="1169" y="743"/>
                    <a:pt x="1114" y="776"/>
                    <a:pt x="1036" y="800"/>
                  </a:cubicBezTo>
                  <a:cubicBezTo>
                    <a:pt x="1033" y="801"/>
                    <a:pt x="1030" y="801"/>
                    <a:pt x="1027" y="803"/>
                  </a:cubicBezTo>
                  <a:close/>
                  <a:moveTo>
                    <a:pt x="54" y="386"/>
                  </a:moveTo>
                  <a:lnTo>
                    <a:pt x="54" y="386"/>
                  </a:lnTo>
                  <a:cubicBezTo>
                    <a:pt x="60" y="390"/>
                    <a:pt x="66" y="395"/>
                    <a:pt x="74" y="400"/>
                  </a:cubicBezTo>
                  <a:cubicBezTo>
                    <a:pt x="75" y="401"/>
                    <a:pt x="77" y="402"/>
                    <a:pt x="78" y="403"/>
                  </a:cubicBezTo>
                  <a:cubicBezTo>
                    <a:pt x="84" y="407"/>
                    <a:pt x="91" y="410"/>
                    <a:pt x="98" y="414"/>
                  </a:cubicBezTo>
                  <a:cubicBezTo>
                    <a:pt x="100" y="415"/>
                    <a:pt x="102" y="417"/>
                    <a:pt x="105" y="418"/>
                  </a:cubicBezTo>
                  <a:cubicBezTo>
                    <a:pt x="113" y="422"/>
                    <a:pt x="120" y="425"/>
                    <a:pt x="129" y="429"/>
                  </a:cubicBezTo>
                  <a:cubicBezTo>
                    <a:pt x="130" y="429"/>
                    <a:pt x="131" y="431"/>
                    <a:pt x="133" y="431"/>
                  </a:cubicBezTo>
                  <a:cubicBezTo>
                    <a:pt x="142" y="435"/>
                    <a:pt x="153" y="439"/>
                    <a:pt x="163" y="442"/>
                  </a:cubicBezTo>
                  <a:cubicBezTo>
                    <a:pt x="166" y="444"/>
                    <a:pt x="169" y="444"/>
                    <a:pt x="172" y="446"/>
                  </a:cubicBezTo>
                  <a:cubicBezTo>
                    <a:pt x="181" y="448"/>
                    <a:pt x="189" y="452"/>
                    <a:pt x="198" y="454"/>
                  </a:cubicBezTo>
                  <a:cubicBezTo>
                    <a:pt x="202" y="455"/>
                    <a:pt x="205" y="456"/>
                    <a:pt x="208" y="457"/>
                  </a:cubicBezTo>
                  <a:cubicBezTo>
                    <a:pt x="220" y="460"/>
                    <a:pt x="233" y="463"/>
                    <a:pt x="245" y="466"/>
                  </a:cubicBezTo>
                  <a:cubicBezTo>
                    <a:pt x="247" y="467"/>
                    <a:pt x="249" y="467"/>
                    <a:pt x="251" y="467"/>
                  </a:cubicBezTo>
                  <a:cubicBezTo>
                    <a:pt x="263" y="469"/>
                    <a:pt x="275" y="472"/>
                    <a:pt x="287" y="474"/>
                  </a:cubicBezTo>
                  <a:cubicBezTo>
                    <a:pt x="291" y="475"/>
                    <a:pt x="295" y="475"/>
                    <a:pt x="299" y="477"/>
                  </a:cubicBezTo>
                  <a:cubicBezTo>
                    <a:pt x="311" y="478"/>
                    <a:pt x="323" y="480"/>
                    <a:pt x="335" y="482"/>
                  </a:cubicBezTo>
                  <a:cubicBezTo>
                    <a:pt x="338" y="482"/>
                    <a:pt x="341" y="483"/>
                    <a:pt x="345" y="483"/>
                  </a:cubicBezTo>
                  <a:cubicBezTo>
                    <a:pt x="360" y="484"/>
                    <a:pt x="376" y="486"/>
                    <a:pt x="392" y="487"/>
                  </a:cubicBezTo>
                  <a:cubicBezTo>
                    <a:pt x="396" y="488"/>
                    <a:pt x="400" y="488"/>
                    <a:pt x="404" y="489"/>
                  </a:cubicBezTo>
                  <a:cubicBezTo>
                    <a:pt x="417" y="489"/>
                    <a:pt x="431" y="490"/>
                    <a:pt x="444" y="491"/>
                  </a:cubicBezTo>
                  <a:cubicBezTo>
                    <a:pt x="449" y="491"/>
                    <a:pt x="454" y="491"/>
                    <a:pt x="459" y="492"/>
                  </a:cubicBezTo>
                  <a:cubicBezTo>
                    <a:pt x="477" y="492"/>
                    <a:pt x="495" y="492"/>
                    <a:pt x="513" y="492"/>
                  </a:cubicBezTo>
                  <a:cubicBezTo>
                    <a:pt x="532" y="492"/>
                    <a:pt x="551" y="492"/>
                    <a:pt x="568" y="492"/>
                  </a:cubicBezTo>
                  <a:cubicBezTo>
                    <a:pt x="573" y="491"/>
                    <a:pt x="578" y="491"/>
                    <a:pt x="583" y="491"/>
                  </a:cubicBezTo>
                  <a:cubicBezTo>
                    <a:pt x="597" y="490"/>
                    <a:pt x="610" y="489"/>
                    <a:pt x="623" y="489"/>
                  </a:cubicBezTo>
                  <a:cubicBezTo>
                    <a:pt x="627" y="488"/>
                    <a:pt x="631" y="488"/>
                    <a:pt x="635" y="487"/>
                  </a:cubicBezTo>
                  <a:cubicBezTo>
                    <a:pt x="651" y="486"/>
                    <a:pt x="667" y="484"/>
                    <a:pt x="682" y="483"/>
                  </a:cubicBezTo>
                  <a:cubicBezTo>
                    <a:pt x="685" y="483"/>
                    <a:pt x="689" y="482"/>
                    <a:pt x="692" y="482"/>
                  </a:cubicBezTo>
                  <a:cubicBezTo>
                    <a:pt x="704" y="480"/>
                    <a:pt x="716" y="478"/>
                    <a:pt x="728" y="477"/>
                  </a:cubicBezTo>
                  <a:cubicBezTo>
                    <a:pt x="732" y="475"/>
                    <a:pt x="736" y="475"/>
                    <a:pt x="740" y="474"/>
                  </a:cubicBezTo>
                  <a:cubicBezTo>
                    <a:pt x="752" y="472"/>
                    <a:pt x="764" y="469"/>
                    <a:pt x="776" y="467"/>
                  </a:cubicBezTo>
                  <a:cubicBezTo>
                    <a:pt x="778" y="467"/>
                    <a:pt x="780" y="467"/>
                    <a:pt x="781" y="466"/>
                  </a:cubicBezTo>
                  <a:cubicBezTo>
                    <a:pt x="794" y="463"/>
                    <a:pt x="807" y="460"/>
                    <a:pt x="819" y="457"/>
                  </a:cubicBezTo>
                  <a:cubicBezTo>
                    <a:pt x="823" y="456"/>
                    <a:pt x="825" y="455"/>
                    <a:pt x="829" y="454"/>
                  </a:cubicBezTo>
                  <a:cubicBezTo>
                    <a:pt x="838" y="452"/>
                    <a:pt x="846" y="448"/>
                    <a:pt x="855" y="446"/>
                  </a:cubicBezTo>
                  <a:cubicBezTo>
                    <a:pt x="858" y="444"/>
                    <a:pt x="861" y="444"/>
                    <a:pt x="864" y="442"/>
                  </a:cubicBezTo>
                  <a:cubicBezTo>
                    <a:pt x="875" y="439"/>
                    <a:pt x="885" y="435"/>
                    <a:pt x="894" y="431"/>
                  </a:cubicBezTo>
                  <a:cubicBezTo>
                    <a:pt x="896" y="431"/>
                    <a:pt x="897" y="429"/>
                    <a:pt x="899" y="429"/>
                  </a:cubicBezTo>
                  <a:cubicBezTo>
                    <a:pt x="907" y="425"/>
                    <a:pt x="915" y="422"/>
                    <a:pt x="922" y="418"/>
                  </a:cubicBezTo>
                  <a:cubicBezTo>
                    <a:pt x="925" y="417"/>
                    <a:pt x="927" y="415"/>
                    <a:pt x="930" y="414"/>
                  </a:cubicBezTo>
                  <a:cubicBezTo>
                    <a:pt x="936" y="410"/>
                    <a:pt x="943" y="407"/>
                    <a:pt x="949" y="403"/>
                  </a:cubicBezTo>
                  <a:cubicBezTo>
                    <a:pt x="951" y="402"/>
                    <a:pt x="952" y="401"/>
                    <a:pt x="954" y="400"/>
                  </a:cubicBezTo>
                  <a:cubicBezTo>
                    <a:pt x="961" y="395"/>
                    <a:pt x="968" y="390"/>
                    <a:pt x="973" y="386"/>
                  </a:cubicBezTo>
                  <a:cubicBezTo>
                    <a:pt x="975" y="384"/>
                    <a:pt x="977" y="383"/>
                    <a:pt x="978" y="382"/>
                  </a:cubicBezTo>
                  <a:cubicBezTo>
                    <a:pt x="981" y="380"/>
                    <a:pt x="984" y="378"/>
                    <a:pt x="986" y="375"/>
                  </a:cubicBezTo>
                  <a:lnTo>
                    <a:pt x="986" y="528"/>
                  </a:lnTo>
                  <a:cubicBezTo>
                    <a:pt x="985" y="530"/>
                    <a:pt x="985" y="534"/>
                    <a:pt x="985" y="537"/>
                  </a:cubicBezTo>
                  <a:cubicBezTo>
                    <a:pt x="985" y="539"/>
                    <a:pt x="986" y="541"/>
                    <a:pt x="986" y="544"/>
                  </a:cubicBezTo>
                  <a:cubicBezTo>
                    <a:pt x="986" y="547"/>
                    <a:pt x="985" y="550"/>
                    <a:pt x="984" y="554"/>
                  </a:cubicBezTo>
                  <a:cubicBezTo>
                    <a:pt x="984" y="556"/>
                    <a:pt x="983" y="559"/>
                    <a:pt x="982" y="561"/>
                  </a:cubicBezTo>
                  <a:cubicBezTo>
                    <a:pt x="981" y="564"/>
                    <a:pt x="980" y="565"/>
                    <a:pt x="979" y="567"/>
                  </a:cubicBezTo>
                  <a:cubicBezTo>
                    <a:pt x="978" y="570"/>
                    <a:pt x="976" y="572"/>
                    <a:pt x="974" y="575"/>
                  </a:cubicBezTo>
                  <a:cubicBezTo>
                    <a:pt x="973" y="577"/>
                    <a:pt x="971" y="578"/>
                    <a:pt x="970" y="581"/>
                  </a:cubicBezTo>
                  <a:cubicBezTo>
                    <a:pt x="968" y="583"/>
                    <a:pt x="965" y="586"/>
                    <a:pt x="962" y="589"/>
                  </a:cubicBezTo>
                  <a:cubicBezTo>
                    <a:pt x="961" y="591"/>
                    <a:pt x="959" y="592"/>
                    <a:pt x="957" y="593"/>
                  </a:cubicBezTo>
                  <a:cubicBezTo>
                    <a:pt x="954" y="596"/>
                    <a:pt x="950" y="600"/>
                    <a:pt x="946" y="602"/>
                  </a:cubicBezTo>
                  <a:cubicBezTo>
                    <a:pt x="945" y="604"/>
                    <a:pt x="943" y="605"/>
                    <a:pt x="941" y="606"/>
                  </a:cubicBezTo>
                  <a:cubicBezTo>
                    <a:pt x="936" y="609"/>
                    <a:pt x="932" y="612"/>
                    <a:pt x="926" y="616"/>
                  </a:cubicBezTo>
                  <a:cubicBezTo>
                    <a:pt x="925" y="616"/>
                    <a:pt x="923" y="617"/>
                    <a:pt x="922" y="618"/>
                  </a:cubicBezTo>
                  <a:cubicBezTo>
                    <a:pt x="915" y="622"/>
                    <a:pt x="909" y="624"/>
                    <a:pt x="902" y="628"/>
                  </a:cubicBezTo>
                  <a:cubicBezTo>
                    <a:pt x="902" y="629"/>
                    <a:pt x="900" y="629"/>
                    <a:pt x="900" y="629"/>
                  </a:cubicBezTo>
                  <a:cubicBezTo>
                    <a:pt x="892" y="633"/>
                    <a:pt x="884" y="637"/>
                    <a:pt x="875" y="640"/>
                  </a:cubicBezTo>
                  <a:cubicBezTo>
                    <a:pt x="828" y="659"/>
                    <a:pt x="768" y="675"/>
                    <a:pt x="699" y="685"/>
                  </a:cubicBezTo>
                  <a:lnTo>
                    <a:pt x="698" y="685"/>
                  </a:lnTo>
                  <a:cubicBezTo>
                    <a:pt x="684" y="687"/>
                    <a:pt x="670" y="689"/>
                    <a:pt x="656" y="690"/>
                  </a:cubicBezTo>
                  <a:cubicBezTo>
                    <a:pt x="654" y="690"/>
                    <a:pt x="651" y="691"/>
                    <a:pt x="649" y="691"/>
                  </a:cubicBezTo>
                  <a:cubicBezTo>
                    <a:pt x="637" y="692"/>
                    <a:pt x="624" y="694"/>
                    <a:pt x="611" y="695"/>
                  </a:cubicBezTo>
                  <a:cubicBezTo>
                    <a:pt x="605" y="695"/>
                    <a:pt x="599" y="695"/>
                    <a:pt x="593" y="695"/>
                  </a:cubicBezTo>
                  <a:cubicBezTo>
                    <a:pt x="583" y="696"/>
                    <a:pt x="573" y="696"/>
                    <a:pt x="564" y="697"/>
                  </a:cubicBezTo>
                  <a:cubicBezTo>
                    <a:pt x="547" y="698"/>
                    <a:pt x="531" y="698"/>
                    <a:pt x="513" y="698"/>
                  </a:cubicBezTo>
                  <a:cubicBezTo>
                    <a:pt x="496" y="698"/>
                    <a:pt x="480" y="698"/>
                    <a:pt x="464" y="697"/>
                  </a:cubicBezTo>
                  <a:cubicBezTo>
                    <a:pt x="453" y="696"/>
                    <a:pt x="444" y="696"/>
                    <a:pt x="434" y="695"/>
                  </a:cubicBezTo>
                  <a:cubicBezTo>
                    <a:pt x="428" y="695"/>
                    <a:pt x="422" y="695"/>
                    <a:pt x="416" y="695"/>
                  </a:cubicBezTo>
                  <a:cubicBezTo>
                    <a:pt x="403" y="694"/>
                    <a:pt x="391" y="692"/>
                    <a:pt x="378" y="691"/>
                  </a:cubicBezTo>
                  <a:cubicBezTo>
                    <a:pt x="376" y="690"/>
                    <a:pt x="373" y="690"/>
                    <a:pt x="371" y="690"/>
                  </a:cubicBezTo>
                  <a:cubicBezTo>
                    <a:pt x="357" y="689"/>
                    <a:pt x="343" y="687"/>
                    <a:pt x="329" y="685"/>
                  </a:cubicBezTo>
                  <a:cubicBezTo>
                    <a:pt x="329" y="685"/>
                    <a:pt x="329" y="685"/>
                    <a:pt x="328" y="684"/>
                  </a:cubicBezTo>
                  <a:cubicBezTo>
                    <a:pt x="259" y="674"/>
                    <a:pt x="199" y="659"/>
                    <a:pt x="153" y="640"/>
                  </a:cubicBezTo>
                  <a:lnTo>
                    <a:pt x="152" y="640"/>
                  </a:lnTo>
                  <a:cubicBezTo>
                    <a:pt x="143" y="637"/>
                    <a:pt x="135" y="633"/>
                    <a:pt x="128" y="629"/>
                  </a:cubicBezTo>
                  <a:cubicBezTo>
                    <a:pt x="127" y="629"/>
                    <a:pt x="126" y="628"/>
                    <a:pt x="124" y="628"/>
                  </a:cubicBezTo>
                  <a:cubicBezTo>
                    <a:pt x="118" y="624"/>
                    <a:pt x="111" y="622"/>
                    <a:pt x="105" y="618"/>
                  </a:cubicBezTo>
                  <a:cubicBezTo>
                    <a:pt x="104" y="617"/>
                    <a:pt x="102" y="616"/>
                    <a:pt x="101" y="616"/>
                  </a:cubicBezTo>
                  <a:cubicBezTo>
                    <a:pt x="96" y="612"/>
                    <a:pt x="91" y="609"/>
                    <a:pt x="86" y="606"/>
                  </a:cubicBezTo>
                  <a:cubicBezTo>
                    <a:pt x="84" y="605"/>
                    <a:pt x="83" y="604"/>
                    <a:pt x="81" y="602"/>
                  </a:cubicBezTo>
                  <a:cubicBezTo>
                    <a:pt x="77" y="600"/>
                    <a:pt x="74" y="596"/>
                    <a:pt x="70" y="593"/>
                  </a:cubicBezTo>
                  <a:cubicBezTo>
                    <a:pt x="68" y="592"/>
                    <a:pt x="66" y="591"/>
                    <a:pt x="64" y="589"/>
                  </a:cubicBezTo>
                  <a:cubicBezTo>
                    <a:pt x="62" y="586"/>
                    <a:pt x="60" y="583"/>
                    <a:pt x="57" y="580"/>
                  </a:cubicBezTo>
                  <a:cubicBezTo>
                    <a:pt x="56" y="578"/>
                    <a:pt x="54" y="577"/>
                    <a:pt x="53" y="575"/>
                  </a:cubicBezTo>
                  <a:cubicBezTo>
                    <a:pt x="51" y="572"/>
                    <a:pt x="49" y="570"/>
                    <a:pt x="48" y="567"/>
                  </a:cubicBezTo>
                  <a:cubicBezTo>
                    <a:pt x="47" y="565"/>
                    <a:pt x="46" y="564"/>
                    <a:pt x="45" y="561"/>
                  </a:cubicBezTo>
                  <a:cubicBezTo>
                    <a:pt x="44" y="559"/>
                    <a:pt x="44" y="556"/>
                    <a:pt x="43" y="554"/>
                  </a:cubicBezTo>
                  <a:cubicBezTo>
                    <a:pt x="42" y="550"/>
                    <a:pt x="41" y="547"/>
                    <a:pt x="41" y="544"/>
                  </a:cubicBezTo>
                  <a:cubicBezTo>
                    <a:pt x="41" y="541"/>
                    <a:pt x="41" y="539"/>
                    <a:pt x="42" y="537"/>
                  </a:cubicBezTo>
                  <a:cubicBezTo>
                    <a:pt x="42" y="534"/>
                    <a:pt x="42" y="530"/>
                    <a:pt x="41" y="528"/>
                  </a:cubicBezTo>
                  <a:lnTo>
                    <a:pt x="41" y="375"/>
                  </a:lnTo>
                  <a:cubicBezTo>
                    <a:pt x="44" y="378"/>
                    <a:pt x="47" y="380"/>
                    <a:pt x="49" y="382"/>
                  </a:cubicBezTo>
                  <a:cubicBezTo>
                    <a:pt x="51" y="383"/>
                    <a:pt x="52" y="384"/>
                    <a:pt x="54" y="386"/>
                  </a:cubicBezTo>
                  <a:close/>
                  <a:moveTo>
                    <a:pt x="982" y="808"/>
                  </a:moveTo>
                  <a:lnTo>
                    <a:pt x="982" y="808"/>
                  </a:lnTo>
                  <a:cubicBezTo>
                    <a:pt x="981" y="810"/>
                    <a:pt x="980" y="812"/>
                    <a:pt x="979" y="814"/>
                  </a:cubicBezTo>
                  <a:cubicBezTo>
                    <a:pt x="978" y="816"/>
                    <a:pt x="976" y="819"/>
                    <a:pt x="974" y="821"/>
                  </a:cubicBezTo>
                  <a:cubicBezTo>
                    <a:pt x="973" y="823"/>
                    <a:pt x="971" y="825"/>
                    <a:pt x="970" y="827"/>
                  </a:cubicBezTo>
                  <a:cubicBezTo>
                    <a:pt x="968" y="829"/>
                    <a:pt x="965" y="833"/>
                    <a:pt x="962" y="835"/>
                  </a:cubicBezTo>
                  <a:cubicBezTo>
                    <a:pt x="961" y="837"/>
                    <a:pt x="959" y="838"/>
                    <a:pt x="957" y="840"/>
                  </a:cubicBezTo>
                  <a:cubicBezTo>
                    <a:pt x="954" y="843"/>
                    <a:pt x="950" y="846"/>
                    <a:pt x="946" y="849"/>
                  </a:cubicBezTo>
                  <a:cubicBezTo>
                    <a:pt x="945" y="850"/>
                    <a:pt x="943" y="851"/>
                    <a:pt x="941" y="852"/>
                  </a:cubicBezTo>
                  <a:cubicBezTo>
                    <a:pt x="936" y="856"/>
                    <a:pt x="932" y="859"/>
                    <a:pt x="926" y="862"/>
                  </a:cubicBezTo>
                  <a:cubicBezTo>
                    <a:pt x="925" y="863"/>
                    <a:pt x="923" y="864"/>
                    <a:pt x="922" y="864"/>
                  </a:cubicBezTo>
                  <a:cubicBezTo>
                    <a:pt x="915" y="868"/>
                    <a:pt x="909" y="872"/>
                    <a:pt x="902" y="874"/>
                  </a:cubicBezTo>
                  <a:cubicBezTo>
                    <a:pt x="902" y="875"/>
                    <a:pt x="900" y="876"/>
                    <a:pt x="900" y="876"/>
                  </a:cubicBezTo>
                  <a:cubicBezTo>
                    <a:pt x="892" y="879"/>
                    <a:pt x="884" y="883"/>
                    <a:pt x="875" y="886"/>
                  </a:cubicBezTo>
                  <a:cubicBezTo>
                    <a:pt x="875" y="886"/>
                    <a:pt x="875" y="886"/>
                    <a:pt x="875" y="887"/>
                  </a:cubicBezTo>
                  <a:cubicBezTo>
                    <a:pt x="828" y="906"/>
                    <a:pt x="768" y="921"/>
                    <a:pt x="699" y="931"/>
                  </a:cubicBezTo>
                  <a:lnTo>
                    <a:pt x="698" y="931"/>
                  </a:lnTo>
                  <a:cubicBezTo>
                    <a:pt x="684" y="934"/>
                    <a:pt x="670" y="935"/>
                    <a:pt x="656" y="937"/>
                  </a:cubicBezTo>
                  <a:cubicBezTo>
                    <a:pt x="654" y="937"/>
                    <a:pt x="651" y="937"/>
                    <a:pt x="649" y="937"/>
                  </a:cubicBezTo>
                  <a:cubicBezTo>
                    <a:pt x="637" y="939"/>
                    <a:pt x="624" y="940"/>
                    <a:pt x="611" y="941"/>
                  </a:cubicBezTo>
                  <a:cubicBezTo>
                    <a:pt x="605" y="942"/>
                    <a:pt x="599" y="942"/>
                    <a:pt x="593" y="942"/>
                  </a:cubicBezTo>
                  <a:cubicBezTo>
                    <a:pt x="583" y="943"/>
                    <a:pt x="573" y="944"/>
                    <a:pt x="564" y="944"/>
                  </a:cubicBezTo>
                  <a:cubicBezTo>
                    <a:pt x="547" y="944"/>
                    <a:pt x="531" y="945"/>
                    <a:pt x="513" y="945"/>
                  </a:cubicBezTo>
                  <a:cubicBezTo>
                    <a:pt x="496" y="945"/>
                    <a:pt x="480" y="944"/>
                    <a:pt x="464" y="944"/>
                  </a:cubicBezTo>
                  <a:cubicBezTo>
                    <a:pt x="453" y="943"/>
                    <a:pt x="444" y="942"/>
                    <a:pt x="434" y="942"/>
                  </a:cubicBezTo>
                  <a:cubicBezTo>
                    <a:pt x="428" y="942"/>
                    <a:pt x="422" y="941"/>
                    <a:pt x="416" y="941"/>
                  </a:cubicBezTo>
                  <a:cubicBezTo>
                    <a:pt x="403" y="940"/>
                    <a:pt x="391" y="939"/>
                    <a:pt x="378" y="937"/>
                  </a:cubicBezTo>
                  <a:cubicBezTo>
                    <a:pt x="376" y="937"/>
                    <a:pt x="373" y="937"/>
                    <a:pt x="371" y="937"/>
                  </a:cubicBezTo>
                  <a:cubicBezTo>
                    <a:pt x="357" y="935"/>
                    <a:pt x="343" y="933"/>
                    <a:pt x="329" y="931"/>
                  </a:cubicBezTo>
                  <a:cubicBezTo>
                    <a:pt x="329" y="931"/>
                    <a:pt x="329" y="931"/>
                    <a:pt x="328" y="931"/>
                  </a:cubicBezTo>
                  <a:cubicBezTo>
                    <a:pt x="259" y="921"/>
                    <a:pt x="199" y="906"/>
                    <a:pt x="153" y="887"/>
                  </a:cubicBezTo>
                  <a:cubicBezTo>
                    <a:pt x="153" y="886"/>
                    <a:pt x="152" y="886"/>
                    <a:pt x="152" y="886"/>
                  </a:cubicBezTo>
                  <a:cubicBezTo>
                    <a:pt x="143" y="883"/>
                    <a:pt x="135" y="879"/>
                    <a:pt x="128" y="876"/>
                  </a:cubicBezTo>
                  <a:cubicBezTo>
                    <a:pt x="127" y="875"/>
                    <a:pt x="126" y="875"/>
                    <a:pt x="124" y="874"/>
                  </a:cubicBezTo>
                  <a:cubicBezTo>
                    <a:pt x="118" y="872"/>
                    <a:pt x="111" y="868"/>
                    <a:pt x="105" y="864"/>
                  </a:cubicBezTo>
                  <a:cubicBezTo>
                    <a:pt x="104" y="864"/>
                    <a:pt x="102" y="863"/>
                    <a:pt x="101" y="862"/>
                  </a:cubicBezTo>
                  <a:cubicBezTo>
                    <a:pt x="96" y="859"/>
                    <a:pt x="91" y="856"/>
                    <a:pt x="86" y="852"/>
                  </a:cubicBezTo>
                  <a:cubicBezTo>
                    <a:pt x="84" y="851"/>
                    <a:pt x="83" y="850"/>
                    <a:pt x="81" y="849"/>
                  </a:cubicBezTo>
                  <a:cubicBezTo>
                    <a:pt x="77" y="846"/>
                    <a:pt x="74" y="843"/>
                    <a:pt x="70" y="840"/>
                  </a:cubicBezTo>
                  <a:cubicBezTo>
                    <a:pt x="68" y="838"/>
                    <a:pt x="66" y="837"/>
                    <a:pt x="64" y="835"/>
                  </a:cubicBezTo>
                  <a:cubicBezTo>
                    <a:pt x="62" y="833"/>
                    <a:pt x="60" y="829"/>
                    <a:pt x="57" y="827"/>
                  </a:cubicBezTo>
                  <a:cubicBezTo>
                    <a:pt x="56" y="825"/>
                    <a:pt x="54" y="823"/>
                    <a:pt x="53" y="821"/>
                  </a:cubicBezTo>
                  <a:cubicBezTo>
                    <a:pt x="51" y="819"/>
                    <a:pt x="49" y="816"/>
                    <a:pt x="48" y="814"/>
                  </a:cubicBezTo>
                  <a:cubicBezTo>
                    <a:pt x="47" y="812"/>
                    <a:pt x="46" y="810"/>
                    <a:pt x="45" y="808"/>
                  </a:cubicBezTo>
                  <a:cubicBezTo>
                    <a:pt x="44" y="805"/>
                    <a:pt x="44" y="803"/>
                    <a:pt x="43" y="800"/>
                  </a:cubicBezTo>
                  <a:cubicBezTo>
                    <a:pt x="42" y="797"/>
                    <a:pt x="41" y="793"/>
                    <a:pt x="41" y="791"/>
                  </a:cubicBezTo>
                  <a:cubicBezTo>
                    <a:pt x="41" y="788"/>
                    <a:pt x="41" y="786"/>
                    <a:pt x="42" y="783"/>
                  </a:cubicBezTo>
                  <a:cubicBezTo>
                    <a:pt x="42" y="780"/>
                    <a:pt x="42" y="777"/>
                    <a:pt x="41" y="775"/>
                  </a:cubicBezTo>
                  <a:lnTo>
                    <a:pt x="41" y="622"/>
                  </a:lnTo>
                  <a:cubicBezTo>
                    <a:pt x="42" y="622"/>
                    <a:pt x="42" y="623"/>
                    <a:pt x="43" y="623"/>
                  </a:cubicBezTo>
                  <a:cubicBezTo>
                    <a:pt x="48" y="627"/>
                    <a:pt x="52" y="631"/>
                    <a:pt x="57" y="635"/>
                  </a:cubicBezTo>
                  <a:cubicBezTo>
                    <a:pt x="135" y="694"/>
                    <a:pt x="289" y="739"/>
                    <a:pt x="513" y="739"/>
                  </a:cubicBezTo>
                  <a:cubicBezTo>
                    <a:pt x="737" y="739"/>
                    <a:pt x="891" y="694"/>
                    <a:pt x="969" y="636"/>
                  </a:cubicBezTo>
                  <a:cubicBezTo>
                    <a:pt x="975" y="631"/>
                    <a:pt x="981" y="626"/>
                    <a:pt x="986" y="622"/>
                  </a:cubicBezTo>
                  <a:lnTo>
                    <a:pt x="986" y="775"/>
                  </a:lnTo>
                  <a:cubicBezTo>
                    <a:pt x="985" y="777"/>
                    <a:pt x="985" y="780"/>
                    <a:pt x="985" y="783"/>
                  </a:cubicBezTo>
                  <a:cubicBezTo>
                    <a:pt x="985" y="786"/>
                    <a:pt x="986" y="788"/>
                    <a:pt x="986" y="791"/>
                  </a:cubicBezTo>
                  <a:cubicBezTo>
                    <a:pt x="986" y="793"/>
                    <a:pt x="985" y="797"/>
                    <a:pt x="984" y="800"/>
                  </a:cubicBezTo>
                  <a:cubicBezTo>
                    <a:pt x="984" y="803"/>
                    <a:pt x="983" y="806"/>
                    <a:pt x="982" y="808"/>
                  </a:cubicBezTo>
                  <a:close/>
                  <a:moveTo>
                    <a:pt x="719" y="0"/>
                  </a:moveTo>
                  <a:lnTo>
                    <a:pt x="719" y="0"/>
                  </a:lnTo>
                  <a:cubicBezTo>
                    <a:pt x="490" y="0"/>
                    <a:pt x="296" y="53"/>
                    <a:pt x="231" y="133"/>
                  </a:cubicBezTo>
                  <a:cubicBezTo>
                    <a:pt x="96" y="166"/>
                    <a:pt x="18" y="221"/>
                    <a:pt x="3" y="277"/>
                  </a:cubicBezTo>
                  <a:cubicBezTo>
                    <a:pt x="2" y="280"/>
                    <a:pt x="0" y="284"/>
                    <a:pt x="0" y="287"/>
                  </a:cubicBezTo>
                  <a:lnTo>
                    <a:pt x="0" y="1047"/>
                  </a:lnTo>
                  <a:cubicBezTo>
                    <a:pt x="0" y="1051"/>
                    <a:pt x="1" y="1054"/>
                    <a:pt x="2" y="1056"/>
                  </a:cubicBezTo>
                  <a:cubicBezTo>
                    <a:pt x="27" y="1157"/>
                    <a:pt x="244" y="1232"/>
                    <a:pt x="513" y="1232"/>
                  </a:cubicBezTo>
                  <a:cubicBezTo>
                    <a:pt x="745" y="1232"/>
                    <a:pt x="936" y="1177"/>
                    <a:pt x="1002" y="1098"/>
                  </a:cubicBezTo>
                  <a:cubicBezTo>
                    <a:pt x="1133" y="1066"/>
                    <a:pt x="1215" y="1014"/>
                    <a:pt x="1230" y="954"/>
                  </a:cubicBezTo>
                  <a:cubicBezTo>
                    <a:pt x="1232" y="951"/>
                    <a:pt x="1232" y="948"/>
                    <a:pt x="1232" y="945"/>
                  </a:cubicBezTo>
                  <a:lnTo>
                    <a:pt x="1232" y="195"/>
                  </a:lnTo>
                  <a:cubicBezTo>
                    <a:pt x="1232" y="100"/>
                    <a:pt x="1053" y="0"/>
                    <a:pt x="7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09" name="CuadroTexto 347">
              <a:extLst>
                <a:ext uri="{FF2B5EF4-FFF2-40B4-BE49-F238E27FC236}">
                  <a16:creationId xmlns:a16="http://schemas.microsoft.com/office/drawing/2014/main" id="{EA3B573B-BB89-6E4B-BE56-F630CE09B61D}"/>
                </a:ext>
              </a:extLst>
            </p:cNvPr>
            <p:cNvSpPr txBox="1"/>
            <p:nvPr/>
          </p:nvSpPr>
          <p:spPr>
            <a:xfrm>
              <a:off x="2205688" y="9944144"/>
              <a:ext cx="4488506" cy="1756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ea typeface="Lato" charset="0"/>
                  <a:cs typeface="Rubik" pitchFamily="2" charset="-79"/>
                </a:rPr>
                <a:t>Refers to a good or </a:t>
              </a:r>
            </a:p>
            <a:p>
              <a:pPr algn="ctr"/>
              <a:r>
                <a:rPr lang="en-US" sz="1600" dirty="0"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  <p:sp>
          <p:nvSpPr>
            <p:cNvPr id="110" name="CuadroTexto 348">
              <a:extLst>
                <a:ext uri="{FF2B5EF4-FFF2-40B4-BE49-F238E27FC236}">
                  <a16:creationId xmlns:a16="http://schemas.microsoft.com/office/drawing/2014/main" id="{D94CFC54-C624-D544-B5EC-E610C5317674}"/>
                </a:ext>
              </a:extLst>
            </p:cNvPr>
            <p:cNvSpPr txBox="1"/>
            <p:nvPr/>
          </p:nvSpPr>
          <p:spPr>
            <a:xfrm>
              <a:off x="7343827" y="7396306"/>
              <a:ext cx="4488506" cy="1756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ea typeface="Lato" charset="0"/>
                  <a:cs typeface="Rubik" pitchFamily="2" charset="-79"/>
                </a:rPr>
                <a:t>Refers to a good or </a:t>
              </a:r>
            </a:p>
            <a:p>
              <a:pPr algn="ctr"/>
              <a:r>
                <a:rPr lang="en-US" sz="1600" dirty="0"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  <p:sp>
          <p:nvSpPr>
            <p:cNvPr id="111" name="CuadroTexto 349">
              <a:extLst>
                <a:ext uri="{FF2B5EF4-FFF2-40B4-BE49-F238E27FC236}">
                  <a16:creationId xmlns:a16="http://schemas.microsoft.com/office/drawing/2014/main" id="{7DECC1D9-583E-BA43-997F-D5CF5EE92D3B}"/>
                </a:ext>
              </a:extLst>
            </p:cNvPr>
            <p:cNvSpPr txBox="1"/>
            <p:nvPr/>
          </p:nvSpPr>
          <p:spPr>
            <a:xfrm>
              <a:off x="12521434" y="9944142"/>
              <a:ext cx="4488506" cy="1756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ea typeface="Lato" charset="0"/>
                  <a:cs typeface="Rubik" pitchFamily="2" charset="-79"/>
                </a:rPr>
                <a:t>Refers to a good or </a:t>
              </a:r>
            </a:p>
            <a:p>
              <a:pPr algn="ctr"/>
              <a:r>
                <a:rPr lang="en-US" sz="1600" dirty="0"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  <p:sp>
          <p:nvSpPr>
            <p:cNvPr id="112" name="CuadroTexto 350">
              <a:extLst>
                <a:ext uri="{FF2B5EF4-FFF2-40B4-BE49-F238E27FC236}">
                  <a16:creationId xmlns:a16="http://schemas.microsoft.com/office/drawing/2014/main" id="{6507E4CF-92AC-0D47-A4A7-37BF2D12E323}"/>
                </a:ext>
              </a:extLst>
            </p:cNvPr>
            <p:cNvSpPr txBox="1"/>
            <p:nvPr/>
          </p:nvSpPr>
          <p:spPr>
            <a:xfrm>
              <a:off x="17708367" y="7361136"/>
              <a:ext cx="4488506" cy="1756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ea typeface="Lato" charset="0"/>
                  <a:cs typeface="Rubik" pitchFamily="2" charset="-79"/>
                </a:rPr>
                <a:t>Refers to a good or </a:t>
              </a:r>
            </a:p>
            <a:p>
              <a:pPr algn="ctr"/>
              <a:r>
                <a:rPr lang="en-US" sz="1600" dirty="0"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437A742-69E2-F643-B9FB-3DB564CCF0EF}"/>
              </a:ext>
            </a:extLst>
          </p:cNvPr>
          <p:cNvGrpSpPr/>
          <p:nvPr/>
        </p:nvGrpSpPr>
        <p:grpSpPr>
          <a:xfrm>
            <a:off x="12060564" y="9343591"/>
            <a:ext cx="4489023" cy="3350282"/>
            <a:chOff x="8146788" y="2200078"/>
            <a:chExt cx="13534886" cy="10101460"/>
          </a:xfrm>
        </p:grpSpPr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40BC3328-9634-A946-9A30-D4002D74B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3542" y="3853751"/>
              <a:ext cx="2351994" cy="5295628"/>
            </a:xfrm>
            <a:custGeom>
              <a:avLst/>
              <a:gdLst>
                <a:gd name="T0" fmla="*/ 277140228 w 2138"/>
                <a:gd name="T1" fmla="*/ 623743310 h 4817"/>
                <a:gd name="T2" fmla="*/ 0 w 2138"/>
                <a:gd name="T3" fmla="*/ 623743310 h 4817"/>
                <a:gd name="T4" fmla="*/ 0 w 2138"/>
                <a:gd name="T5" fmla="*/ 0 h 4817"/>
                <a:gd name="T6" fmla="*/ 277140228 w 2138"/>
                <a:gd name="T7" fmla="*/ 0 h 4817"/>
                <a:gd name="T8" fmla="*/ 277140228 w 2138"/>
                <a:gd name="T9" fmla="*/ 623743310 h 48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38" h="4817">
                  <a:moveTo>
                    <a:pt x="2137" y="4816"/>
                  </a:moveTo>
                  <a:lnTo>
                    <a:pt x="0" y="4816"/>
                  </a:lnTo>
                  <a:lnTo>
                    <a:pt x="0" y="0"/>
                  </a:lnTo>
                  <a:lnTo>
                    <a:pt x="2137" y="0"/>
                  </a:lnTo>
                  <a:lnTo>
                    <a:pt x="2137" y="481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73569D80-0064-F04F-9777-D601B685C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1819" y="3043887"/>
              <a:ext cx="2351997" cy="6110340"/>
            </a:xfrm>
            <a:custGeom>
              <a:avLst/>
              <a:gdLst>
                <a:gd name="T0" fmla="*/ 277270635 w 2137"/>
                <a:gd name="T1" fmla="*/ 720122407 h 5555"/>
                <a:gd name="T2" fmla="*/ 0 w 2137"/>
                <a:gd name="T3" fmla="*/ 720122407 h 5555"/>
                <a:gd name="T4" fmla="*/ 0 w 2137"/>
                <a:gd name="T5" fmla="*/ 0 h 5555"/>
                <a:gd name="T6" fmla="*/ 277270635 w 2137"/>
                <a:gd name="T7" fmla="*/ 0 h 5555"/>
                <a:gd name="T8" fmla="*/ 277270635 w 2137"/>
                <a:gd name="T9" fmla="*/ 720122407 h 55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37" h="5555">
                  <a:moveTo>
                    <a:pt x="2136" y="5554"/>
                  </a:moveTo>
                  <a:lnTo>
                    <a:pt x="0" y="5554"/>
                  </a:lnTo>
                  <a:lnTo>
                    <a:pt x="0" y="0"/>
                  </a:lnTo>
                  <a:lnTo>
                    <a:pt x="2136" y="0"/>
                  </a:lnTo>
                  <a:lnTo>
                    <a:pt x="2136" y="5554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A1513966-0EC3-664E-82D3-D3DC39127C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6788" y="9149379"/>
              <a:ext cx="2778748" cy="3152159"/>
            </a:xfrm>
            <a:custGeom>
              <a:avLst/>
              <a:gdLst>
                <a:gd name="T0" fmla="*/ 50485034 w 2525"/>
                <a:gd name="T1" fmla="*/ 0 h 2867"/>
                <a:gd name="T2" fmla="*/ 0 w 2525"/>
                <a:gd name="T3" fmla="*/ 371257252 h 2867"/>
                <a:gd name="T4" fmla="*/ 298887265 w 2525"/>
                <a:gd name="T5" fmla="*/ 371257252 h 2867"/>
                <a:gd name="T6" fmla="*/ 327569110 w 2525"/>
                <a:gd name="T7" fmla="*/ 0 h 2867"/>
                <a:gd name="T8" fmla="*/ 50485034 w 2525"/>
                <a:gd name="T9" fmla="*/ 0 h 28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5" h="2867">
                  <a:moveTo>
                    <a:pt x="389" y="0"/>
                  </a:moveTo>
                  <a:lnTo>
                    <a:pt x="0" y="2866"/>
                  </a:lnTo>
                  <a:lnTo>
                    <a:pt x="2303" y="2866"/>
                  </a:lnTo>
                  <a:lnTo>
                    <a:pt x="2524" y="0"/>
                  </a:lnTo>
                  <a:lnTo>
                    <a:pt x="389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31C218AC-1C94-5044-B59C-B30778351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5065" y="9139680"/>
              <a:ext cx="2778751" cy="3152159"/>
            </a:xfrm>
            <a:custGeom>
              <a:avLst/>
              <a:gdLst>
                <a:gd name="T0" fmla="*/ 50624521 w 2528"/>
                <a:gd name="T1" fmla="*/ 0 h 2868"/>
                <a:gd name="T2" fmla="*/ 0 w 2528"/>
                <a:gd name="T3" fmla="*/ 371127804 h 2868"/>
                <a:gd name="T4" fmla="*/ 298567444 w 2528"/>
                <a:gd name="T5" fmla="*/ 371127804 h 2868"/>
                <a:gd name="T6" fmla="*/ 327181100 w 2528"/>
                <a:gd name="T7" fmla="*/ 0 h 2868"/>
                <a:gd name="T8" fmla="*/ 50624521 w 2528"/>
                <a:gd name="T9" fmla="*/ 0 h 2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8" h="2868">
                  <a:moveTo>
                    <a:pt x="391" y="0"/>
                  </a:moveTo>
                  <a:lnTo>
                    <a:pt x="0" y="2867"/>
                  </a:lnTo>
                  <a:lnTo>
                    <a:pt x="2306" y="2867"/>
                  </a:lnTo>
                  <a:lnTo>
                    <a:pt x="2527" y="0"/>
                  </a:lnTo>
                  <a:lnTo>
                    <a:pt x="391" y="0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6058F30E-E6E3-1D4B-85C0-95600FB56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84044" y="2200078"/>
              <a:ext cx="2351997" cy="6949301"/>
            </a:xfrm>
            <a:custGeom>
              <a:avLst/>
              <a:gdLst>
                <a:gd name="T0" fmla="*/ 277140948 w 2138"/>
                <a:gd name="T1" fmla="*/ 818717793 h 6320"/>
                <a:gd name="T2" fmla="*/ 0 w 2138"/>
                <a:gd name="T3" fmla="*/ 818717793 h 6320"/>
                <a:gd name="T4" fmla="*/ 0 w 2138"/>
                <a:gd name="T5" fmla="*/ 0 h 6320"/>
                <a:gd name="T6" fmla="*/ 277140948 w 2138"/>
                <a:gd name="T7" fmla="*/ 0 h 6320"/>
                <a:gd name="T8" fmla="*/ 277140948 w 2138"/>
                <a:gd name="T9" fmla="*/ 818717793 h 6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38" h="6320">
                  <a:moveTo>
                    <a:pt x="2137" y="6319"/>
                  </a:moveTo>
                  <a:lnTo>
                    <a:pt x="0" y="6319"/>
                  </a:lnTo>
                  <a:lnTo>
                    <a:pt x="0" y="0"/>
                  </a:lnTo>
                  <a:lnTo>
                    <a:pt x="2137" y="0"/>
                  </a:lnTo>
                  <a:lnTo>
                    <a:pt x="2137" y="6319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A150130F-3421-8340-85DF-4C26A5ACC5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84044" y="9139680"/>
              <a:ext cx="2778751" cy="3152159"/>
            </a:xfrm>
            <a:custGeom>
              <a:avLst/>
              <a:gdLst>
                <a:gd name="T0" fmla="*/ 276556939 w 2528"/>
                <a:gd name="T1" fmla="*/ 0 h 2868"/>
                <a:gd name="T2" fmla="*/ 327181100 w 2528"/>
                <a:gd name="T3" fmla="*/ 371127804 h 2868"/>
                <a:gd name="T4" fmla="*/ 28613656 w 2528"/>
                <a:gd name="T5" fmla="*/ 371127804 h 2868"/>
                <a:gd name="T6" fmla="*/ 0 w 2528"/>
                <a:gd name="T7" fmla="*/ 0 h 2868"/>
                <a:gd name="T8" fmla="*/ 276556939 w 2528"/>
                <a:gd name="T9" fmla="*/ 0 h 2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8" h="2868">
                  <a:moveTo>
                    <a:pt x="2136" y="0"/>
                  </a:moveTo>
                  <a:lnTo>
                    <a:pt x="2527" y="2867"/>
                  </a:lnTo>
                  <a:lnTo>
                    <a:pt x="221" y="2867"/>
                  </a:lnTo>
                  <a:lnTo>
                    <a:pt x="0" y="0"/>
                  </a:lnTo>
                  <a:lnTo>
                    <a:pt x="2136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788B90FA-3094-D345-9D62-75EC4153C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98075" y="4406591"/>
              <a:ext cx="2351997" cy="4742787"/>
            </a:xfrm>
            <a:custGeom>
              <a:avLst/>
              <a:gdLst>
                <a:gd name="T0" fmla="*/ 277140948 w 2138"/>
                <a:gd name="T1" fmla="*/ 558630089 h 4314"/>
                <a:gd name="T2" fmla="*/ 0 w 2138"/>
                <a:gd name="T3" fmla="*/ 558630089 h 4314"/>
                <a:gd name="T4" fmla="*/ 0 w 2138"/>
                <a:gd name="T5" fmla="*/ 0 h 4314"/>
                <a:gd name="T6" fmla="*/ 277140948 w 2138"/>
                <a:gd name="T7" fmla="*/ 0 h 4314"/>
                <a:gd name="T8" fmla="*/ 277140948 w 2138"/>
                <a:gd name="T9" fmla="*/ 558630089 h 43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38" h="4314">
                  <a:moveTo>
                    <a:pt x="2137" y="4313"/>
                  </a:moveTo>
                  <a:lnTo>
                    <a:pt x="0" y="4313"/>
                  </a:lnTo>
                  <a:lnTo>
                    <a:pt x="0" y="0"/>
                  </a:lnTo>
                  <a:lnTo>
                    <a:pt x="2137" y="0"/>
                  </a:lnTo>
                  <a:lnTo>
                    <a:pt x="2137" y="431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AD95CA7A-EF2B-8248-907F-370B2EBD8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98075" y="9139680"/>
              <a:ext cx="2783599" cy="3152159"/>
            </a:xfrm>
            <a:custGeom>
              <a:avLst/>
              <a:gdLst>
                <a:gd name="T0" fmla="*/ 277432882 w 2529"/>
                <a:gd name="T1" fmla="*/ 0 h 2868"/>
                <a:gd name="T2" fmla="*/ 328194132 w 2529"/>
                <a:gd name="T3" fmla="*/ 371127804 h 2868"/>
                <a:gd name="T4" fmla="*/ 28691157 w 2529"/>
                <a:gd name="T5" fmla="*/ 371127804 h 2868"/>
                <a:gd name="T6" fmla="*/ 0 w 2529"/>
                <a:gd name="T7" fmla="*/ 0 h 2868"/>
                <a:gd name="T8" fmla="*/ 277432882 w 2529"/>
                <a:gd name="T9" fmla="*/ 0 h 2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9" h="2868">
                  <a:moveTo>
                    <a:pt x="2137" y="0"/>
                  </a:moveTo>
                  <a:lnTo>
                    <a:pt x="2528" y="2867"/>
                  </a:lnTo>
                  <a:lnTo>
                    <a:pt x="221" y="2867"/>
                  </a:lnTo>
                  <a:lnTo>
                    <a:pt x="0" y="0"/>
                  </a:lnTo>
                  <a:lnTo>
                    <a:pt x="2137" y="0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122" name="CuadroTexto 175">
              <a:extLst>
                <a:ext uri="{FF2B5EF4-FFF2-40B4-BE49-F238E27FC236}">
                  <a16:creationId xmlns:a16="http://schemas.microsoft.com/office/drawing/2014/main" id="{238D4F8F-97E9-2441-8F66-C90DF369BA62}"/>
                </a:ext>
              </a:extLst>
            </p:cNvPr>
            <p:cNvSpPr txBox="1"/>
            <p:nvPr/>
          </p:nvSpPr>
          <p:spPr>
            <a:xfrm>
              <a:off x="8653691" y="10715760"/>
              <a:ext cx="1958424" cy="1113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70%</a:t>
              </a:r>
            </a:p>
          </p:txBody>
        </p:sp>
        <p:sp>
          <p:nvSpPr>
            <p:cNvPr id="123" name="CuadroTexto 176">
              <a:extLst>
                <a:ext uri="{FF2B5EF4-FFF2-40B4-BE49-F238E27FC236}">
                  <a16:creationId xmlns:a16="http://schemas.microsoft.com/office/drawing/2014/main" id="{BCECFAD5-615D-7847-88BE-F1B1514412F5}"/>
                </a:ext>
              </a:extLst>
            </p:cNvPr>
            <p:cNvSpPr txBox="1"/>
            <p:nvPr/>
          </p:nvSpPr>
          <p:spPr>
            <a:xfrm>
              <a:off x="12011426" y="10706160"/>
              <a:ext cx="2035758" cy="1113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80%</a:t>
              </a:r>
            </a:p>
          </p:txBody>
        </p:sp>
        <p:sp>
          <p:nvSpPr>
            <p:cNvPr id="124" name="CuadroTexto 177">
              <a:extLst>
                <a:ext uri="{FF2B5EF4-FFF2-40B4-BE49-F238E27FC236}">
                  <a16:creationId xmlns:a16="http://schemas.microsoft.com/office/drawing/2014/main" id="{115958CD-3A0B-A34A-9A9F-F8BD7F3DE206}"/>
                </a:ext>
              </a:extLst>
            </p:cNvPr>
            <p:cNvSpPr txBox="1"/>
            <p:nvPr/>
          </p:nvSpPr>
          <p:spPr>
            <a:xfrm>
              <a:off x="15977353" y="10715757"/>
              <a:ext cx="2011589" cy="1113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90%</a:t>
              </a:r>
            </a:p>
          </p:txBody>
        </p:sp>
        <p:sp>
          <p:nvSpPr>
            <p:cNvPr id="125" name="CuadroTexto 178">
              <a:extLst>
                <a:ext uri="{FF2B5EF4-FFF2-40B4-BE49-F238E27FC236}">
                  <a16:creationId xmlns:a16="http://schemas.microsoft.com/office/drawing/2014/main" id="{BF172771-D1C0-FC49-8824-042CB88610E5}"/>
                </a:ext>
              </a:extLst>
            </p:cNvPr>
            <p:cNvSpPr txBox="1"/>
            <p:nvPr/>
          </p:nvSpPr>
          <p:spPr>
            <a:xfrm>
              <a:off x="19354816" y="10725457"/>
              <a:ext cx="2016425" cy="1113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60%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AC907A7-EA2F-F04E-9AE5-73B9F3CEE603}"/>
              </a:ext>
            </a:extLst>
          </p:cNvPr>
          <p:cNvGrpSpPr/>
          <p:nvPr/>
        </p:nvGrpSpPr>
        <p:grpSpPr>
          <a:xfrm>
            <a:off x="17366497" y="10174769"/>
            <a:ext cx="6339015" cy="2029596"/>
            <a:chOff x="1088099" y="9792929"/>
            <a:chExt cx="9240064" cy="2958442"/>
          </a:xfrm>
        </p:grpSpPr>
        <p:sp>
          <p:nvSpPr>
            <p:cNvPr id="126" name="Freeform 161">
              <a:extLst>
                <a:ext uri="{FF2B5EF4-FFF2-40B4-BE49-F238E27FC236}">
                  <a16:creationId xmlns:a16="http://schemas.microsoft.com/office/drawing/2014/main" id="{EE3E5124-3967-A84D-88E7-802E47B080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4223" y="10191763"/>
              <a:ext cx="304841" cy="1839210"/>
            </a:xfrm>
            <a:custGeom>
              <a:avLst/>
              <a:gdLst>
                <a:gd name="T0" fmla="*/ 68471966 w 529"/>
                <a:gd name="T1" fmla="*/ 413589620 h 3193"/>
                <a:gd name="T2" fmla="*/ 0 w 529"/>
                <a:gd name="T3" fmla="*/ 413589620 h 3193"/>
                <a:gd name="T4" fmla="*/ 0 w 529"/>
                <a:gd name="T5" fmla="*/ 0 h 3193"/>
                <a:gd name="T6" fmla="*/ 68471966 w 529"/>
                <a:gd name="T7" fmla="*/ 0 h 3193"/>
                <a:gd name="T8" fmla="*/ 68471966 w 529"/>
                <a:gd name="T9" fmla="*/ 413589620 h 31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9" h="3193">
                  <a:moveTo>
                    <a:pt x="528" y="3192"/>
                  </a:moveTo>
                  <a:lnTo>
                    <a:pt x="0" y="3192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3192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127" name="Freeform 162">
              <a:extLst>
                <a:ext uri="{FF2B5EF4-FFF2-40B4-BE49-F238E27FC236}">
                  <a16:creationId xmlns:a16="http://schemas.microsoft.com/office/drawing/2014/main" id="{23B57C03-686D-6742-AED7-CBF3881CE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7098" y="10064745"/>
              <a:ext cx="304841" cy="1961146"/>
            </a:xfrm>
            <a:custGeom>
              <a:avLst/>
              <a:gdLst>
                <a:gd name="T0" fmla="*/ 68471966 w 529"/>
                <a:gd name="T1" fmla="*/ 440848974 h 3406"/>
                <a:gd name="T2" fmla="*/ 0 w 529"/>
                <a:gd name="T3" fmla="*/ 440848974 h 3406"/>
                <a:gd name="T4" fmla="*/ 0 w 529"/>
                <a:gd name="T5" fmla="*/ 0 h 3406"/>
                <a:gd name="T6" fmla="*/ 68471966 w 529"/>
                <a:gd name="T7" fmla="*/ 0 h 3406"/>
                <a:gd name="T8" fmla="*/ 68471966 w 529"/>
                <a:gd name="T9" fmla="*/ 440848974 h 34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9" h="3406">
                  <a:moveTo>
                    <a:pt x="528" y="3405"/>
                  </a:moveTo>
                  <a:lnTo>
                    <a:pt x="0" y="3405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3405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128" name="Freeform 163">
              <a:extLst>
                <a:ext uri="{FF2B5EF4-FFF2-40B4-BE49-F238E27FC236}">
                  <a16:creationId xmlns:a16="http://schemas.microsoft.com/office/drawing/2014/main" id="{FE86F4A1-01E5-D144-9D7B-DF547ECCC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6082" y="9795469"/>
              <a:ext cx="304841" cy="2235503"/>
            </a:xfrm>
            <a:custGeom>
              <a:avLst/>
              <a:gdLst>
                <a:gd name="T0" fmla="*/ 68471966 w 529"/>
                <a:gd name="T1" fmla="*/ 502862392 h 3880"/>
                <a:gd name="T2" fmla="*/ 0 w 529"/>
                <a:gd name="T3" fmla="*/ 502862392 h 3880"/>
                <a:gd name="T4" fmla="*/ 0 w 529"/>
                <a:gd name="T5" fmla="*/ 0 h 3880"/>
                <a:gd name="T6" fmla="*/ 68471966 w 529"/>
                <a:gd name="T7" fmla="*/ 0 h 3880"/>
                <a:gd name="T8" fmla="*/ 68471966 w 529"/>
                <a:gd name="T9" fmla="*/ 502862392 h 38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9" h="3880">
                  <a:moveTo>
                    <a:pt x="528" y="3879"/>
                  </a:moveTo>
                  <a:lnTo>
                    <a:pt x="0" y="3879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387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129" name="Freeform 164">
              <a:extLst>
                <a:ext uri="{FF2B5EF4-FFF2-40B4-BE49-F238E27FC236}">
                  <a16:creationId xmlns:a16="http://schemas.microsoft.com/office/drawing/2014/main" id="{12EE17D2-6D79-144B-A2CC-F8CD98DEE8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0321" y="10603299"/>
              <a:ext cx="304841" cy="1425134"/>
            </a:xfrm>
            <a:custGeom>
              <a:avLst/>
              <a:gdLst>
                <a:gd name="T0" fmla="*/ 68471966 w 529"/>
                <a:gd name="T1" fmla="*/ 320463369 h 2474"/>
                <a:gd name="T2" fmla="*/ 0 w 529"/>
                <a:gd name="T3" fmla="*/ 320463369 h 2474"/>
                <a:gd name="T4" fmla="*/ 0 w 529"/>
                <a:gd name="T5" fmla="*/ 0 h 2474"/>
                <a:gd name="T6" fmla="*/ 68471966 w 529"/>
                <a:gd name="T7" fmla="*/ 0 h 2474"/>
                <a:gd name="T8" fmla="*/ 68471966 w 529"/>
                <a:gd name="T9" fmla="*/ 320463369 h 24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9" h="2474">
                  <a:moveTo>
                    <a:pt x="528" y="2473"/>
                  </a:moveTo>
                  <a:lnTo>
                    <a:pt x="0" y="2473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2473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130" name="Freeform 165">
              <a:extLst>
                <a:ext uri="{FF2B5EF4-FFF2-40B4-BE49-F238E27FC236}">
                  <a16:creationId xmlns:a16="http://schemas.microsoft.com/office/drawing/2014/main" id="{AE01CC87-8042-0743-B3DD-BBC2FA5A90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8478" y="10186682"/>
              <a:ext cx="304841" cy="1839210"/>
            </a:xfrm>
            <a:custGeom>
              <a:avLst/>
              <a:gdLst>
                <a:gd name="T0" fmla="*/ 68471966 w 529"/>
                <a:gd name="T1" fmla="*/ 413460130 h 3194"/>
                <a:gd name="T2" fmla="*/ 0 w 529"/>
                <a:gd name="T3" fmla="*/ 413460130 h 3194"/>
                <a:gd name="T4" fmla="*/ 0 w 529"/>
                <a:gd name="T5" fmla="*/ 0 h 3194"/>
                <a:gd name="T6" fmla="*/ 68471966 w 529"/>
                <a:gd name="T7" fmla="*/ 0 h 3194"/>
                <a:gd name="T8" fmla="*/ 68471966 w 529"/>
                <a:gd name="T9" fmla="*/ 413460130 h 31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9" h="3194">
                  <a:moveTo>
                    <a:pt x="528" y="3193"/>
                  </a:moveTo>
                  <a:lnTo>
                    <a:pt x="0" y="3193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3193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131" name="Freeform 166">
              <a:extLst>
                <a:ext uri="{FF2B5EF4-FFF2-40B4-BE49-F238E27FC236}">
                  <a16:creationId xmlns:a16="http://schemas.microsoft.com/office/drawing/2014/main" id="{8D5E077A-4514-D748-B09D-4D1CE1338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1351" y="10069826"/>
              <a:ext cx="304841" cy="1961146"/>
            </a:xfrm>
            <a:custGeom>
              <a:avLst/>
              <a:gdLst>
                <a:gd name="T0" fmla="*/ 68471966 w 529"/>
                <a:gd name="T1" fmla="*/ 440848974 h 3406"/>
                <a:gd name="T2" fmla="*/ 0 w 529"/>
                <a:gd name="T3" fmla="*/ 440848974 h 3406"/>
                <a:gd name="T4" fmla="*/ 0 w 529"/>
                <a:gd name="T5" fmla="*/ 0 h 3406"/>
                <a:gd name="T6" fmla="*/ 68471966 w 529"/>
                <a:gd name="T7" fmla="*/ 0 h 3406"/>
                <a:gd name="T8" fmla="*/ 68471966 w 529"/>
                <a:gd name="T9" fmla="*/ 440848974 h 34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9" h="3406">
                  <a:moveTo>
                    <a:pt x="528" y="3405"/>
                  </a:moveTo>
                  <a:lnTo>
                    <a:pt x="0" y="3405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3405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132" name="Freeform 167">
              <a:extLst>
                <a:ext uri="{FF2B5EF4-FFF2-40B4-BE49-F238E27FC236}">
                  <a16:creationId xmlns:a16="http://schemas.microsoft.com/office/drawing/2014/main" id="{B0DDB9C1-5626-5A42-96DE-C6191856F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2876" y="9792929"/>
              <a:ext cx="304841" cy="2235503"/>
            </a:xfrm>
            <a:custGeom>
              <a:avLst/>
              <a:gdLst>
                <a:gd name="T0" fmla="*/ 68471966 w 529"/>
                <a:gd name="T1" fmla="*/ 502862392 h 3880"/>
                <a:gd name="T2" fmla="*/ 0 w 529"/>
                <a:gd name="T3" fmla="*/ 502862392 h 3880"/>
                <a:gd name="T4" fmla="*/ 0 w 529"/>
                <a:gd name="T5" fmla="*/ 0 h 3880"/>
                <a:gd name="T6" fmla="*/ 68471966 w 529"/>
                <a:gd name="T7" fmla="*/ 0 h 3880"/>
                <a:gd name="T8" fmla="*/ 68471966 w 529"/>
                <a:gd name="T9" fmla="*/ 502862392 h 38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9" h="3880">
                  <a:moveTo>
                    <a:pt x="528" y="3879"/>
                  </a:moveTo>
                  <a:lnTo>
                    <a:pt x="0" y="3879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3879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133" name="Freeform 168">
              <a:extLst>
                <a:ext uri="{FF2B5EF4-FFF2-40B4-BE49-F238E27FC236}">
                  <a16:creationId xmlns:a16="http://schemas.microsoft.com/office/drawing/2014/main" id="{7D519CF2-84DA-544E-BF5E-43141D7F86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4573" y="10605839"/>
              <a:ext cx="304841" cy="1425132"/>
            </a:xfrm>
            <a:custGeom>
              <a:avLst/>
              <a:gdLst>
                <a:gd name="T0" fmla="*/ 68471966 w 529"/>
                <a:gd name="T1" fmla="*/ 320333169 h 2475"/>
                <a:gd name="T2" fmla="*/ 0 w 529"/>
                <a:gd name="T3" fmla="*/ 320333169 h 2475"/>
                <a:gd name="T4" fmla="*/ 0 w 529"/>
                <a:gd name="T5" fmla="*/ 0 h 2475"/>
                <a:gd name="T6" fmla="*/ 68471966 w 529"/>
                <a:gd name="T7" fmla="*/ 0 h 2475"/>
                <a:gd name="T8" fmla="*/ 68471966 w 529"/>
                <a:gd name="T9" fmla="*/ 320333169 h 24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9" h="2475">
                  <a:moveTo>
                    <a:pt x="528" y="2474"/>
                  </a:moveTo>
                  <a:lnTo>
                    <a:pt x="0" y="2474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247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134" name="Freeform 169">
              <a:extLst>
                <a:ext uri="{FF2B5EF4-FFF2-40B4-BE49-F238E27FC236}">
                  <a16:creationId xmlns:a16="http://schemas.microsoft.com/office/drawing/2014/main" id="{BDAEED82-9AF4-1F47-A927-5C7F6DDE3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0837" y="10189223"/>
              <a:ext cx="304841" cy="1839210"/>
            </a:xfrm>
            <a:custGeom>
              <a:avLst/>
              <a:gdLst>
                <a:gd name="T0" fmla="*/ 68471966 w 529"/>
                <a:gd name="T1" fmla="*/ 413460130 h 3194"/>
                <a:gd name="T2" fmla="*/ 0 w 529"/>
                <a:gd name="T3" fmla="*/ 413460130 h 3194"/>
                <a:gd name="T4" fmla="*/ 0 w 529"/>
                <a:gd name="T5" fmla="*/ 0 h 3194"/>
                <a:gd name="T6" fmla="*/ 68471966 w 529"/>
                <a:gd name="T7" fmla="*/ 0 h 3194"/>
                <a:gd name="T8" fmla="*/ 68471966 w 529"/>
                <a:gd name="T9" fmla="*/ 413460130 h 31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9" h="3194">
                  <a:moveTo>
                    <a:pt x="528" y="3193"/>
                  </a:moveTo>
                  <a:lnTo>
                    <a:pt x="0" y="3193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319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135" name="Freeform 170">
              <a:extLst>
                <a:ext uri="{FF2B5EF4-FFF2-40B4-BE49-F238E27FC236}">
                  <a16:creationId xmlns:a16="http://schemas.microsoft.com/office/drawing/2014/main" id="{E4E1CB84-64C3-524C-86B1-DD6D3953E6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1171" y="10069826"/>
              <a:ext cx="304841" cy="1961146"/>
            </a:xfrm>
            <a:custGeom>
              <a:avLst/>
              <a:gdLst>
                <a:gd name="T0" fmla="*/ 68471966 w 529"/>
                <a:gd name="T1" fmla="*/ 440848974 h 3406"/>
                <a:gd name="T2" fmla="*/ 0 w 529"/>
                <a:gd name="T3" fmla="*/ 440848974 h 3406"/>
                <a:gd name="T4" fmla="*/ 0 w 529"/>
                <a:gd name="T5" fmla="*/ 0 h 3406"/>
                <a:gd name="T6" fmla="*/ 68471966 w 529"/>
                <a:gd name="T7" fmla="*/ 0 h 3406"/>
                <a:gd name="T8" fmla="*/ 68471966 w 529"/>
                <a:gd name="T9" fmla="*/ 440848974 h 34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9" h="3406">
                  <a:moveTo>
                    <a:pt x="528" y="3405"/>
                  </a:moveTo>
                  <a:lnTo>
                    <a:pt x="0" y="3405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3405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136" name="Freeform 171">
              <a:extLst>
                <a:ext uri="{FF2B5EF4-FFF2-40B4-BE49-F238E27FC236}">
                  <a16:creationId xmlns:a16="http://schemas.microsoft.com/office/drawing/2014/main" id="{E35AE019-6CC0-6948-9336-95944786DD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2696" y="9792929"/>
              <a:ext cx="304841" cy="2235503"/>
            </a:xfrm>
            <a:custGeom>
              <a:avLst/>
              <a:gdLst>
                <a:gd name="T0" fmla="*/ 68471966 w 529"/>
                <a:gd name="T1" fmla="*/ 502862392 h 3880"/>
                <a:gd name="T2" fmla="*/ 0 w 529"/>
                <a:gd name="T3" fmla="*/ 502862392 h 3880"/>
                <a:gd name="T4" fmla="*/ 0 w 529"/>
                <a:gd name="T5" fmla="*/ 0 h 3880"/>
                <a:gd name="T6" fmla="*/ 68471966 w 529"/>
                <a:gd name="T7" fmla="*/ 0 h 3880"/>
                <a:gd name="T8" fmla="*/ 68471966 w 529"/>
                <a:gd name="T9" fmla="*/ 502862392 h 38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9" h="3880">
                  <a:moveTo>
                    <a:pt x="528" y="3879"/>
                  </a:moveTo>
                  <a:lnTo>
                    <a:pt x="0" y="3879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3879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137" name="Freeform 172">
              <a:extLst>
                <a:ext uri="{FF2B5EF4-FFF2-40B4-BE49-F238E27FC236}">
                  <a16:creationId xmlns:a16="http://schemas.microsoft.com/office/drawing/2014/main" id="{541B06FB-215F-274B-85F1-CD4C3E3B50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4393" y="10605839"/>
              <a:ext cx="304841" cy="1425132"/>
            </a:xfrm>
            <a:custGeom>
              <a:avLst/>
              <a:gdLst>
                <a:gd name="T0" fmla="*/ 68471966 w 529"/>
                <a:gd name="T1" fmla="*/ 320333169 h 2475"/>
                <a:gd name="T2" fmla="*/ 0 w 529"/>
                <a:gd name="T3" fmla="*/ 320333169 h 2475"/>
                <a:gd name="T4" fmla="*/ 0 w 529"/>
                <a:gd name="T5" fmla="*/ 0 h 2475"/>
                <a:gd name="T6" fmla="*/ 68471966 w 529"/>
                <a:gd name="T7" fmla="*/ 0 h 2475"/>
                <a:gd name="T8" fmla="*/ 68471966 w 529"/>
                <a:gd name="T9" fmla="*/ 320333169 h 24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9" h="2475">
                  <a:moveTo>
                    <a:pt x="528" y="2474"/>
                  </a:moveTo>
                  <a:lnTo>
                    <a:pt x="0" y="2474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2474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138" name="Freeform 173">
              <a:extLst>
                <a:ext uri="{FF2B5EF4-FFF2-40B4-BE49-F238E27FC236}">
                  <a16:creationId xmlns:a16="http://schemas.microsoft.com/office/drawing/2014/main" id="{6CF0F8E0-30F8-4E40-AB6F-0C7BE0975E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3196" y="10189223"/>
              <a:ext cx="304841" cy="1839210"/>
            </a:xfrm>
            <a:custGeom>
              <a:avLst/>
              <a:gdLst>
                <a:gd name="T0" fmla="*/ 68471966 w 529"/>
                <a:gd name="T1" fmla="*/ 413460130 h 3194"/>
                <a:gd name="T2" fmla="*/ 0 w 529"/>
                <a:gd name="T3" fmla="*/ 413460130 h 3194"/>
                <a:gd name="T4" fmla="*/ 0 w 529"/>
                <a:gd name="T5" fmla="*/ 0 h 3194"/>
                <a:gd name="T6" fmla="*/ 68471966 w 529"/>
                <a:gd name="T7" fmla="*/ 0 h 3194"/>
                <a:gd name="T8" fmla="*/ 68471966 w 529"/>
                <a:gd name="T9" fmla="*/ 413460130 h 31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9" h="3194">
                  <a:moveTo>
                    <a:pt x="528" y="3193"/>
                  </a:moveTo>
                  <a:lnTo>
                    <a:pt x="0" y="3193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3193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139" name="Freeform 174">
              <a:extLst>
                <a:ext uri="{FF2B5EF4-FFF2-40B4-BE49-F238E27FC236}">
                  <a16:creationId xmlns:a16="http://schemas.microsoft.com/office/drawing/2014/main" id="{76E71D68-8A19-0949-AAFC-C70BC6C078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3530" y="10064745"/>
              <a:ext cx="304841" cy="1961146"/>
            </a:xfrm>
            <a:custGeom>
              <a:avLst/>
              <a:gdLst>
                <a:gd name="T0" fmla="*/ 68471966 w 529"/>
                <a:gd name="T1" fmla="*/ 440848974 h 3406"/>
                <a:gd name="T2" fmla="*/ 0 w 529"/>
                <a:gd name="T3" fmla="*/ 440848974 h 3406"/>
                <a:gd name="T4" fmla="*/ 0 w 529"/>
                <a:gd name="T5" fmla="*/ 0 h 3406"/>
                <a:gd name="T6" fmla="*/ 68471966 w 529"/>
                <a:gd name="T7" fmla="*/ 0 h 3406"/>
                <a:gd name="T8" fmla="*/ 68471966 w 529"/>
                <a:gd name="T9" fmla="*/ 440848974 h 34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9" h="3406">
                  <a:moveTo>
                    <a:pt x="528" y="3405"/>
                  </a:moveTo>
                  <a:lnTo>
                    <a:pt x="0" y="3405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340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140" name="Freeform 175">
              <a:extLst>
                <a:ext uri="{FF2B5EF4-FFF2-40B4-BE49-F238E27FC236}">
                  <a16:creationId xmlns:a16="http://schemas.microsoft.com/office/drawing/2014/main" id="{8ADF281D-D862-274D-8833-F8D4A414F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75055" y="9792929"/>
              <a:ext cx="304841" cy="2235503"/>
            </a:xfrm>
            <a:custGeom>
              <a:avLst/>
              <a:gdLst>
                <a:gd name="T0" fmla="*/ 68471966 w 529"/>
                <a:gd name="T1" fmla="*/ 502862392 h 3880"/>
                <a:gd name="T2" fmla="*/ 0 w 529"/>
                <a:gd name="T3" fmla="*/ 502862392 h 3880"/>
                <a:gd name="T4" fmla="*/ 0 w 529"/>
                <a:gd name="T5" fmla="*/ 0 h 3880"/>
                <a:gd name="T6" fmla="*/ 68471966 w 529"/>
                <a:gd name="T7" fmla="*/ 0 h 3880"/>
                <a:gd name="T8" fmla="*/ 68471966 w 529"/>
                <a:gd name="T9" fmla="*/ 502862392 h 38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9" h="3880">
                  <a:moveTo>
                    <a:pt x="528" y="3879"/>
                  </a:moveTo>
                  <a:lnTo>
                    <a:pt x="0" y="3879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3879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141" name="Freeform 176">
              <a:extLst>
                <a:ext uri="{FF2B5EF4-FFF2-40B4-BE49-F238E27FC236}">
                  <a16:creationId xmlns:a16="http://schemas.microsoft.com/office/drawing/2014/main" id="{916CD1DA-B85A-1748-9755-4621057E38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96752" y="10600759"/>
              <a:ext cx="304841" cy="1425132"/>
            </a:xfrm>
            <a:custGeom>
              <a:avLst/>
              <a:gdLst>
                <a:gd name="T0" fmla="*/ 68471966 w 529"/>
                <a:gd name="T1" fmla="*/ 320333169 h 2475"/>
                <a:gd name="T2" fmla="*/ 0 w 529"/>
                <a:gd name="T3" fmla="*/ 320333169 h 2475"/>
                <a:gd name="T4" fmla="*/ 0 w 529"/>
                <a:gd name="T5" fmla="*/ 0 h 2475"/>
                <a:gd name="T6" fmla="*/ 68471966 w 529"/>
                <a:gd name="T7" fmla="*/ 0 h 2475"/>
                <a:gd name="T8" fmla="*/ 68471966 w 529"/>
                <a:gd name="T9" fmla="*/ 320333169 h 24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9" h="2475">
                  <a:moveTo>
                    <a:pt x="528" y="2474"/>
                  </a:moveTo>
                  <a:lnTo>
                    <a:pt x="0" y="2474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2474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142" name="CuadroTexto 354">
              <a:extLst>
                <a:ext uri="{FF2B5EF4-FFF2-40B4-BE49-F238E27FC236}">
                  <a16:creationId xmlns:a16="http://schemas.microsoft.com/office/drawing/2014/main" id="{BBCD9DDE-9A15-FA4E-8523-E9485F230E5C}"/>
                </a:ext>
              </a:extLst>
            </p:cNvPr>
            <p:cNvSpPr txBox="1"/>
            <p:nvPr/>
          </p:nvSpPr>
          <p:spPr>
            <a:xfrm>
              <a:off x="1088099" y="12168150"/>
              <a:ext cx="2186905" cy="58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ea typeface="Lato" charset="0"/>
                  <a:cs typeface="Rubik" pitchFamily="2" charset="-79"/>
                </a:rPr>
                <a:t>Refers to a good or </a:t>
              </a:r>
            </a:p>
            <a:p>
              <a:pPr algn="ctr"/>
              <a:r>
                <a:rPr lang="en-US" sz="1000" dirty="0"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  <p:sp>
          <p:nvSpPr>
            <p:cNvPr id="143" name="CuadroTexto 355">
              <a:extLst>
                <a:ext uri="{FF2B5EF4-FFF2-40B4-BE49-F238E27FC236}">
                  <a16:creationId xmlns:a16="http://schemas.microsoft.com/office/drawing/2014/main" id="{3D06B93B-3D2B-5D49-B1BB-DA71EBC4ABC4}"/>
                </a:ext>
              </a:extLst>
            </p:cNvPr>
            <p:cNvSpPr txBox="1"/>
            <p:nvPr/>
          </p:nvSpPr>
          <p:spPr>
            <a:xfrm>
              <a:off x="3428353" y="12156306"/>
              <a:ext cx="2186905" cy="58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ea typeface="Lato" charset="0"/>
                  <a:cs typeface="Rubik" pitchFamily="2" charset="-79"/>
                </a:rPr>
                <a:t>Refers to a good or </a:t>
              </a:r>
            </a:p>
            <a:p>
              <a:pPr algn="ctr"/>
              <a:r>
                <a:rPr lang="en-US" sz="1000" dirty="0"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  <p:sp>
          <p:nvSpPr>
            <p:cNvPr id="144" name="CuadroTexto 356">
              <a:extLst>
                <a:ext uri="{FF2B5EF4-FFF2-40B4-BE49-F238E27FC236}">
                  <a16:creationId xmlns:a16="http://schemas.microsoft.com/office/drawing/2014/main" id="{0685C1DE-E3FD-A540-A9ED-BBF8752B0DD3}"/>
                </a:ext>
              </a:extLst>
            </p:cNvPr>
            <p:cNvSpPr txBox="1"/>
            <p:nvPr/>
          </p:nvSpPr>
          <p:spPr>
            <a:xfrm>
              <a:off x="5779323" y="12145117"/>
              <a:ext cx="2186905" cy="58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ea typeface="Lato" charset="0"/>
                  <a:cs typeface="Rubik" pitchFamily="2" charset="-79"/>
                </a:rPr>
                <a:t>Refers to a good or </a:t>
              </a:r>
            </a:p>
            <a:p>
              <a:pPr algn="ctr"/>
              <a:r>
                <a:rPr lang="en-US" sz="1000" dirty="0"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  <p:sp>
          <p:nvSpPr>
            <p:cNvPr id="145" name="CuadroTexto 357">
              <a:extLst>
                <a:ext uri="{FF2B5EF4-FFF2-40B4-BE49-F238E27FC236}">
                  <a16:creationId xmlns:a16="http://schemas.microsoft.com/office/drawing/2014/main" id="{860907EB-E170-364C-B748-87210417EAD9}"/>
                </a:ext>
              </a:extLst>
            </p:cNvPr>
            <p:cNvSpPr txBox="1"/>
            <p:nvPr/>
          </p:nvSpPr>
          <p:spPr>
            <a:xfrm>
              <a:off x="8141258" y="12156306"/>
              <a:ext cx="2186905" cy="58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ea typeface="Lato" charset="0"/>
                  <a:cs typeface="Rubik" pitchFamily="2" charset="-79"/>
                </a:rPr>
                <a:t>Refers to a good or </a:t>
              </a:r>
            </a:p>
            <a:p>
              <a:pPr algn="ctr"/>
              <a:r>
                <a:rPr lang="en-US" sz="1000" dirty="0"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371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2D6843D8-FC92-F545-BE72-ECD76811462C}"/>
              </a:ext>
            </a:extLst>
          </p:cNvPr>
          <p:cNvGrpSpPr/>
          <p:nvPr/>
        </p:nvGrpSpPr>
        <p:grpSpPr>
          <a:xfrm>
            <a:off x="1097897" y="851704"/>
            <a:ext cx="8758978" cy="2490840"/>
            <a:chOff x="475029" y="6135328"/>
            <a:chExt cx="11217100" cy="3189871"/>
          </a:xfrm>
        </p:grpSpPr>
        <p:sp>
          <p:nvSpPr>
            <p:cNvPr id="2" name="Freeform 162">
              <a:extLst>
                <a:ext uri="{FF2B5EF4-FFF2-40B4-BE49-F238E27FC236}">
                  <a16:creationId xmlns:a16="http://schemas.microsoft.com/office/drawing/2014/main" id="{89AF3F0C-2B2D-8D45-9490-C99C974781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306" y="6154075"/>
              <a:ext cx="1265440" cy="1124835"/>
            </a:xfrm>
            <a:custGeom>
              <a:avLst/>
              <a:gdLst>
                <a:gd name="T0" fmla="*/ 0 w 1787"/>
                <a:gd name="T1" fmla="*/ 205545661 h 1588"/>
                <a:gd name="T2" fmla="*/ 115595359 w 1787"/>
                <a:gd name="T3" fmla="*/ 0 h 1588"/>
                <a:gd name="T4" fmla="*/ 231190719 w 1787"/>
                <a:gd name="T5" fmla="*/ 205545661 h 1588"/>
                <a:gd name="T6" fmla="*/ 0 w 1787"/>
                <a:gd name="T7" fmla="*/ 205545661 h 158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87" h="1588">
                  <a:moveTo>
                    <a:pt x="0" y="1587"/>
                  </a:moveTo>
                  <a:lnTo>
                    <a:pt x="893" y="0"/>
                  </a:lnTo>
                  <a:lnTo>
                    <a:pt x="1786" y="1587"/>
                  </a:lnTo>
                  <a:lnTo>
                    <a:pt x="0" y="1587"/>
                  </a:ln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" name="Freeform 163">
              <a:extLst>
                <a:ext uri="{FF2B5EF4-FFF2-40B4-BE49-F238E27FC236}">
                  <a16:creationId xmlns:a16="http://schemas.microsoft.com/office/drawing/2014/main" id="{B7B13FBD-728C-E04C-BA0B-849418F1B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029" y="7410140"/>
              <a:ext cx="2555874" cy="956109"/>
            </a:xfrm>
            <a:custGeom>
              <a:avLst/>
              <a:gdLst>
                <a:gd name="T0" fmla="*/ 467377195 w 3607"/>
                <a:gd name="T1" fmla="*/ 174668498 h 1350"/>
                <a:gd name="T2" fmla="*/ 0 w 3607"/>
                <a:gd name="T3" fmla="*/ 174668498 h 1350"/>
                <a:gd name="T4" fmla="*/ 101874235 w 3607"/>
                <a:gd name="T5" fmla="*/ 0 h 1350"/>
                <a:gd name="T6" fmla="*/ 362522034 w 3607"/>
                <a:gd name="T7" fmla="*/ 0 h 1350"/>
                <a:gd name="T8" fmla="*/ 467377195 w 3607"/>
                <a:gd name="T9" fmla="*/ 174668498 h 13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07" h="1350">
                  <a:moveTo>
                    <a:pt x="3606" y="1349"/>
                  </a:moveTo>
                  <a:lnTo>
                    <a:pt x="0" y="1349"/>
                  </a:lnTo>
                  <a:lnTo>
                    <a:pt x="786" y="0"/>
                  </a:lnTo>
                  <a:lnTo>
                    <a:pt x="2797" y="0"/>
                  </a:lnTo>
                  <a:lnTo>
                    <a:pt x="3606" y="134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4" name="Freeform 164">
              <a:extLst>
                <a:ext uri="{FF2B5EF4-FFF2-40B4-BE49-F238E27FC236}">
                  <a16:creationId xmlns:a16="http://schemas.microsoft.com/office/drawing/2014/main" id="{11CA0A57-7406-8646-9245-A7D9EEC76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1389" y="6135328"/>
              <a:ext cx="1265440" cy="1124835"/>
            </a:xfrm>
            <a:custGeom>
              <a:avLst/>
              <a:gdLst>
                <a:gd name="T0" fmla="*/ 0 w 1787"/>
                <a:gd name="T1" fmla="*/ 205675180 h 1587"/>
                <a:gd name="T2" fmla="*/ 115595359 w 1787"/>
                <a:gd name="T3" fmla="*/ 0 h 1587"/>
                <a:gd name="T4" fmla="*/ 231190719 w 1787"/>
                <a:gd name="T5" fmla="*/ 205675180 h 1587"/>
                <a:gd name="T6" fmla="*/ 0 w 1787"/>
                <a:gd name="T7" fmla="*/ 205675180 h 158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87" h="1587">
                  <a:moveTo>
                    <a:pt x="0" y="1586"/>
                  </a:moveTo>
                  <a:lnTo>
                    <a:pt x="893" y="0"/>
                  </a:lnTo>
                  <a:lnTo>
                    <a:pt x="1786" y="1586"/>
                  </a:lnTo>
                  <a:lnTo>
                    <a:pt x="0" y="1586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5" name="Freeform 165">
              <a:extLst>
                <a:ext uri="{FF2B5EF4-FFF2-40B4-BE49-F238E27FC236}">
                  <a16:creationId xmlns:a16="http://schemas.microsoft.com/office/drawing/2014/main" id="{3E42DFFE-EB2E-8F4C-B2F8-3D10CBF548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112" y="7391393"/>
              <a:ext cx="2555874" cy="956109"/>
            </a:xfrm>
            <a:custGeom>
              <a:avLst/>
              <a:gdLst>
                <a:gd name="T0" fmla="*/ 467377195 w 3607"/>
                <a:gd name="T1" fmla="*/ 174668498 h 1350"/>
                <a:gd name="T2" fmla="*/ 0 w 3607"/>
                <a:gd name="T3" fmla="*/ 174668498 h 1350"/>
                <a:gd name="T4" fmla="*/ 101744629 w 3607"/>
                <a:gd name="T5" fmla="*/ 0 h 1350"/>
                <a:gd name="T6" fmla="*/ 362392429 w 3607"/>
                <a:gd name="T7" fmla="*/ 0 h 1350"/>
                <a:gd name="T8" fmla="*/ 467377195 w 3607"/>
                <a:gd name="T9" fmla="*/ 174668498 h 13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07" h="1350">
                  <a:moveTo>
                    <a:pt x="3606" y="1349"/>
                  </a:moveTo>
                  <a:lnTo>
                    <a:pt x="0" y="1349"/>
                  </a:lnTo>
                  <a:lnTo>
                    <a:pt x="785" y="0"/>
                  </a:lnTo>
                  <a:lnTo>
                    <a:pt x="2796" y="0"/>
                  </a:lnTo>
                  <a:lnTo>
                    <a:pt x="3606" y="134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6" name="Freeform 166">
              <a:extLst>
                <a:ext uri="{FF2B5EF4-FFF2-40B4-BE49-F238E27FC236}">
                  <a16:creationId xmlns:a16="http://schemas.microsoft.com/office/drawing/2014/main" id="{939EC697-CC4E-A44A-B1BF-C5D49D9E0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8464" y="6154075"/>
              <a:ext cx="1265440" cy="1124835"/>
            </a:xfrm>
            <a:custGeom>
              <a:avLst/>
              <a:gdLst>
                <a:gd name="T0" fmla="*/ 0 w 1787"/>
                <a:gd name="T1" fmla="*/ 205545661 h 1588"/>
                <a:gd name="T2" fmla="*/ 115595359 w 1787"/>
                <a:gd name="T3" fmla="*/ 0 h 1588"/>
                <a:gd name="T4" fmla="*/ 231190719 w 1787"/>
                <a:gd name="T5" fmla="*/ 205545661 h 1588"/>
                <a:gd name="T6" fmla="*/ 0 w 1787"/>
                <a:gd name="T7" fmla="*/ 205545661 h 158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87" h="1588">
                  <a:moveTo>
                    <a:pt x="0" y="1587"/>
                  </a:moveTo>
                  <a:lnTo>
                    <a:pt x="893" y="0"/>
                  </a:lnTo>
                  <a:lnTo>
                    <a:pt x="1786" y="1587"/>
                  </a:lnTo>
                  <a:lnTo>
                    <a:pt x="0" y="1587"/>
                  </a:ln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7" name="Freeform 167">
              <a:extLst>
                <a:ext uri="{FF2B5EF4-FFF2-40B4-BE49-F238E27FC236}">
                  <a16:creationId xmlns:a16="http://schemas.microsoft.com/office/drawing/2014/main" id="{E5E56193-542E-6645-BD11-3B24EC286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9187" y="7410140"/>
              <a:ext cx="2555874" cy="956109"/>
            </a:xfrm>
            <a:custGeom>
              <a:avLst/>
              <a:gdLst>
                <a:gd name="T0" fmla="*/ 467377195 w 3607"/>
                <a:gd name="T1" fmla="*/ 174797977 h 1349"/>
                <a:gd name="T2" fmla="*/ 0 w 3607"/>
                <a:gd name="T3" fmla="*/ 174797977 h 1349"/>
                <a:gd name="T4" fmla="*/ 101874235 w 3607"/>
                <a:gd name="T5" fmla="*/ 0 h 1349"/>
                <a:gd name="T6" fmla="*/ 362522034 w 3607"/>
                <a:gd name="T7" fmla="*/ 0 h 1349"/>
                <a:gd name="T8" fmla="*/ 467377195 w 3607"/>
                <a:gd name="T9" fmla="*/ 174797977 h 13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07" h="1349">
                  <a:moveTo>
                    <a:pt x="3606" y="1348"/>
                  </a:moveTo>
                  <a:lnTo>
                    <a:pt x="0" y="1348"/>
                  </a:lnTo>
                  <a:lnTo>
                    <a:pt x="786" y="0"/>
                  </a:lnTo>
                  <a:lnTo>
                    <a:pt x="2797" y="0"/>
                  </a:lnTo>
                  <a:lnTo>
                    <a:pt x="3606" y="134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8" name="Freeform 168">
              <a:extLst>
                <a:ext uri="{FF2B5EF4-FFF2-40B4-BE49-F238E27FC236}">
                  <a16:creationId xmlns:a16="http://schemas.microsoft.com/office/drawing/2014/main" id="{7ABAF87E-DAE8-E74F-8235-3CD6651444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5532" y="6154075"/>
              <a:ext cx="1265440" cy="1124835"/>
            </a:xfrm>
            <a:custGeom>
              <a:avLst/>
              <a:gdLst>
                <a:gd name="T0" fmla="*/ 0 w 1787"/>
                <a:gd name="T1" fmla="*/ 205545661 h 1588"/>
                <a:gd name="T2" fmla="*/ 115595359 w 1787"/>
                <a:gd name="T3" fmla="*/ 0 h 1588"/>
                <a:gd name="T4" fmla="*/ 231190719 w 1787"/>
                <a:gd name="T5" fmla="*/ 205545661 h 1588"/>
                <a:gd name="T6" fmla="*/ 0 w 1787"/>
                <a:gd name="T7" fmla="*/ 205545661 h 158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87" h="1588">
                  <a:moveTo>
                    <a:pt x="0" y="1587"/>
                  </a:moveTo>
                  <a:lnTo>
                    <a:pt x="893" y="0"/>
                  </a:lnTo>
                  <a:lnTo>
                    <a:pt x="1786" y="1587"/>
                  </a:lnTo>
                  <a:lnTo>
                    <a:pt x="0" y="1587"/>
                  </a:lnTo>
                </a:path>
              </a:pathLst>
            </a:custGeom>
            <a:solidFill>
              <a:schemeClr val="accent4"/>
            </a:solidFill>
            <a:ln w="9525" cap="flat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9" name="Freeform 170">
              <a:extLst>
                <a:ext uri="{FF2B5EF4-FFF2-40B4-BE49-F238E27FC236}">
                  <a16:creationId xmlns:a16="http://schemas.microsoft.com/office/drawing/2014/main" id="{372BC764-5E3C-A848-BA98-D023FA765D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36255" y="7410140"/>
              <a:ext cx="2555874" cy="956109"/>
            </a:xfrm>
            <a:custGeom>
              <a:avLst/>
              <a:gdLst>
                <a:gd name="T0" fmla="*/ 467377195 w 3607"/>
                <a:gd name="T1" fmla="*/ 174797977 h 1349"/>
                <a:gd name="T2" fmla="*/ 0 w 3607"/>
                <a:gd name="T3" fmla="*/ 174797977 h 1349"/>
                <a:gd name="T4" fmla="*/ 101874235 w 3607"/>
                <a:gd name="T5" fmla="*/ 0 h 1349"/>
                <a:gd name="T6" fmla="*/ 362522034 w 3607"/>
                <a:gd name="T7" fmla="*/ 0 h 1349"/>
                <a:gd name="T8" fmla="*/ 467377195 w 3607"/>
                <a:gd name="T9" fmla="*/ 174797977 h 13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07" h="1349">
                  <a:moveTo>
                    <a:pt x="3606" y="1348"/>
                  </a:moveTo>
                  <a:lnTo>
                    <a:pt x="0" y="1348"/>
                  </a:lnTo>
                  <a:lnTo>
                    <a:pt x="786" y="0"/>
                  </a:lnTo>
                  <a:lnTo>
                    <a:pt x="2797" y="0"/>
                  </a:lnTo>
                  <a:lnTo>
                    <a:pt x="3606" y="134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10" name="Freeform 171">
              <a:extLst>
                <a:ext uri="{FF2B5EF4-FFF2-40B4-BE49-F238E27FC236}">
                  <a16:creationId xmlns:a16="http://schemas.microsoft.com/office/drawing/2014/main" id="{C9185777-AF6C-694C-82D8-8E21B248DF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36255" y="7410140"/>
              <a:ext cx="2555874" cy="956109"/>
            </a:xfrm>
            <a:custGeom>
              <a:avLst/>
              <a:gdLst>
                <a:gd name="T0" fmla="*/ 467377195 w 3607"/>
                <a:gd name="T1" fmla="*/ 174797977 h 1349"/>
                <a:gd name="T2" fmla="*/ 0 w 3607"/>
                <a:gd name="T3" fmla="*/ 174797977 h 1349"/>
                <a:gd name="T4" fmla="*/ 101874235 w 3607"/>
                <a:gd name="T5" fmla="*/ 0 h 1349"/>
                <a:gd name="T6" fmla="*/ 362522034 w 3607"/>
                <a:gd name="T7" fmla="*/ 0 h 1349"/>
                <a:gd name="T8" fmla="*/ 467377195 w 3607"/>
                <a:gd name="T9" fmla="*/ 174797977 h 13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07" h="1349">
                  <a:moveTo>
                    <a:pt x="3606" y="1348"/>
                  </a:moveTo>
                  <a:lnTo>
                    <a:pt x="0" y="1348"/>
                  </a:lnTo>
                  <a:lnTo>
                    <a:pt x="786" y="0"/>
                  </a:lnTo>
                  <a:lnTo>
                    <a:pt x="2797" y="0"/>
                  </a:lnTo>
                  <a:lnTo>
                    <a:pt x="3606" y="1348"/>
                  </a:lnTo>
                </a:path>
              </a:pathLst>
            </a:custGeom>
            <a:noFill/>
            <a:ln w="3600" cap="flat">
              <a:noFill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11" name="CuadroTexto 388">
              <a:extLst>
                <a:ext uri="{FF2B5EF4-FFF2-40B4-BE49-F238E27FC236}">
                  <a16:creationId xmlns:a16="http://schemas.microsoft.com/office/drawing/2014/main" id="{DEC6EC93-C2DD-FF4F-8B4D-06DDDABAD325}"/>
                </a:ext>
              </a:extLst>
            </p:cNvPr>
            <p:cNvSpPr txBox="1"/>
            <p:nvPr/>
          </p:nvSpPr>
          <p:spPr>
            <a:xfrm>
              <a:off x="1234009" y="6676710"/>
              <a:ext cx="1076116" cy="591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40%</a:t>
              </a:r>
            </a:p>
          </p:txBody>
        </p:sp>
        <p:sp>
          <p:nvSpPr>
            <p:cNvPr id="12" name="CuadroTexto 389">
              <a:extLst>
                <a:ext uri="{FF2B5EF4-FFF2-40B4-BE49-F238E27FC236}">
                  <a16:creationId xmlns:a16="http://schemas.microsoft.com/office/drawing/2014/main" id="{87A0A623-4A73-8E40-9D54-9FF89AFF7168}"/>
                </a:ext>
              </a:extLst>
            </p:cNvPr>
            <p:cNvSpPr txBox="1"/>
            <p:nvPr/>
          </p:nvSpPr>
          <p:spPr>
            <a:xfrm>
              <a:off x="1221066" y="7756126"/>
              <a:ext cx="1063798" cy="591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60%</a:t>
              </a:r>
            </a:p>
          </p:txBody>
        </p:sp>
        <p:sp>
          <p:nvSpPr>
            <p:cNvPr id="13" name="CuadroTexto 390">
              <a:extLst>
                <a:ext uri="{FF2B5EF4-FFF2-40B4-BE49-F238E27FC236}">
                  <a16:creationId xmlns:a16="http://schemas.microsoft.com/office/drawing/2014/main" id="{E3F62B7B-B158-084E-BD99-06D3BB9666C5}"/>
                </a:ext>
              </a:extLst>
            </p:cNvPr>
            <p:cNvSpPr txBox="1"/>
            <p:nvPr/>
          </p:nvSpPr>
          <p:spPr>
            <a:xfrm>
              <a:off x="4051010" y="6676710"/>
              <a:ext cx="1076116" cy="591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40%</a:t>
              </a:r>
            </a:p>
          </p:txBody>
        </p:sp>
        <p:sp>
          <p:nvSpPr>
            <p:cNvPr id="14" name="CuadroTexto 391">
              <a:extLst>
                <a:ext uri="{FF2B5EF4-FFF2-40B4-BE49-F238E27FC236}">
                  <a16:creationId xmlns:a16="http://schemas.microsoft.com/office/drawing/2014/main" id="{078B2837-3C57-3246-97C3-83A711671110}"/>
                </a:ext>
              </a:extLst>
            </p:cNvPr>
            <p:cNvSpPr txBox="1"/>
            <p:nvPr/>
          </p:nvSpPr>
          <p:spPr>
            <a:xfrm>
              <a:off x="4079897" y="7756126"/>
              <a:ext cx="1063798" cy="591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60%</a:t>
              </a:r>
            </a:p>
          </p:txBody>
        </p:sp>
        <p:sp>
          <p:nvSpPr>
            <p:cNvPr id="15" name="CuadroTexto 392">
              <a:extLst>
                <a:ext uri="{FF2B5EF4-FFF2-40B4-BE49-F238E27FC236}">
                  <a16:creationId xmlns:a16="http://schemas.microsoft.com/office/drawing/2014/main" id="{670A2018-DDAD-1F44-98FC-F631535569EE}"/>
                </a:ext>
              </a:extLst>
            </p:cNvPr>
            <p:cNvSpPr txBox="1"/>
            <p:nvPr/>
          </p:nvSpPr>
          <p:spPr>
            <a:xfrm>
              <a:off x="6951578" y="6698577"/>
              <a:ext cx="1076116" cy="591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40%</a:t>
              </a:r>
            </a:p>
          </p:txBody>
        </p:sp>
        <p:sp>
          <p:nvSpPr>
            <p:cNvPr id="16" name="CuadroTexto 393">
              <a:extLst>
                <a:ext uri="{FF2B5EF4-FFF2-40B4-BE49-F238E27FC236}">
                  <a16:creationId xmlns:a16="http://schemas.microsoft.com/office/drawing/2014/main" id="{C3C07640-7927-A54B-8310-0B991B01BC7D}"/>
                </a:ext>
              </a:extLst>
            </p:cNvPr>
            <p:cNvSpPr txBox="1"/>
            <p:nvPr/>
          </p:nvSpPr>
          <p:spPr>
            <a:xfrm>
              <a:off x="6980464" y="7777994"/>
              <a:ext cx="1063798" cy="591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60%</a:t>
              </a:r>
            </a:p>
          </p:txBody>
        </p:sp>
        <p:sp>
          <p:nvSpPr>
            <p:cNvPr id="17" name="CuadroTexto 394">
              <a:extLst>
                <a:ext uri="{FF2B5EF4-FFF2-40B4-BE49-F238E27FC236}">
                  <a16:creationId xmlns:a16="http://schemas.microsoft.com/office/drawing/2014/main" id="{CFAE70C1-A7E0-D040-808E-D0E6E554E9D8}"/>
                </a:ext>
              </a:extLst>
            </p:cNvPr>
            <p:cNvSpPr txBox="1"/>
            <p:nvPr/>
          </p:nvSpPr>
          <p:spPr>
            <a:xfrm>
              <a:off x="9919403" y="6690653"/>
              <a:ext cx="1076116" cy="591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40%</a:t>
              </a:r>
            </a:p>
          </p:txBody>
        </p:sp>
        <p:sp>
          <p:nvSpPr>
            <p:cNvPr id="18" name="CuadroTexto 395">
              <a:extLst>
                <a:ext uri="{FF2B5EF4-FFF2-40B4-BE49-F238E27FC236}">
                  <a16:creationId xmlns:a16="http://schemas.microsoft.com/office/drawing/2014/main" id="{2930E30E-872B-2840-A261-82E7F8109C13}"/>
                </a:ext>
              </a:extLst>
            </p:cNvPr>
            <p:cNvSpPr txBox="1"/>
            <p:nvPr/>
          </p:nvSpPr>
          <p:spPr>
            <a:xfrm>
              <a:off x="9920403" y="7770071"/>
              <a:ext cx="1063798" cy="591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60%</a:t>
              </a:r>
            </a:p>
          </p:txBody>
        </p:sp>
        <p:sp>
          <p:nvSpPr>
            <p:cNvPr id="19" name="CuadroTexto 396">
              <a:extLst>
                <a:ext uri="{FF2B5EF4-FFF2-40B4-BE49-F238E27FC236}">
                  <a16:creationId xmlns:a16="http://schemas.microsoft.com/office/drawing/2014/main" id="{E291DD89-BB6A-8147-8513-CB387D599AE0}"/>
                </a:ext>
              </a:extLst>
            </p:cNvPr>
            <p:cNvSpPr txBox="1"/>
            <p:nvPr/>
          </p:nvSpPr>
          <p:spPr>
            <a:xfrm>
              <a:off x="678153" y="8497481"/>
              <a:ext cx="2149626" cy="827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ea typeface="Lato" charset="0"/>
                  <a:cs typeface="Rubik" pitchFamily="2" charset="-79"/>
                </a:rPr>
                <a:t>Refers to a good or </a:t>
              </a:r>
            </a:p>
            <a:p>
              <a:pPr algn="ctr"/>
              <a:r>
                <a:rPr lang="en-US" sz="1200" dirty="0"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  <p:sp>
          <p:nvSpPr>
            <p:cNvPr id="20" name="CuadroTexto 397">
              <a:extLst>
                <a:ext uri="{FF2B5EF4-FFF2-40B4-BE49-F238E27FC236}">
                  <a16:creationId xmlns:a16="http://schemas.microsoft.com/office/drawing/2014/main" id="{69BF1083-E6F7-0742-8E64-709D1EA767F2}"/>
                </a:ext>
              </a:extLst>
            </p:cNvPr>
            <p:cNvSpPr txBox="1"/>
            <p:nvPr/>
          </p:nvSpPr>
          <p:spPr>
            <a:xfrm>
              <a:off x="3549685" y="8497480"/>
              <a:ext cx="2149626" cy="827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ea typeface="Lato" charset="0"/>
                  <a:cs typeface="Rubik" pitchFamily="2" charset="-79"/>
                </a:rPr>
                <a:t>Refers to a good or </a:t>
              </a:r>
            </a:p>
            <a:p>
              <a:pPr algn="ctr"/>
              <a:r>
                <a:rPr lang="en-US" sz="1200" dirty="0"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  <p:sp>
          <p:nvSpPr>
            <p:cNvPr id="21" name="CuadroTexto 398">
              <a:extLst>
                <a:ext uri="{FF2B5EF4-FFF2-40B4-BE49-F238E27FC236}">
                  <a16:creationId xmlns:a16="http://schemas.microsoft.com/office/drawing/2014/main" id="{253737E5-997F-8243-A198-C448976473EE}"/>
                </a:ext>
              </a:extLst>
            </p:cNvPr>
            <p:cNvSpPr txBox="1"/>
            <p:nvPr/>
          </p:nvSpPr>
          <p:spPr>
            <a:xfrm>
              <a:off x="6399238" y="8486707"/>
              <a:ext cx="2149626" cy="827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ea typeface="Lato" charset="0"/>
                  <a:cs typeface="Rubik" pitchFamily="2" charset="-79"/>
                </a:rPr>
                <a:t>Refers to a good or </a:t>
              </a:r>
            </a:p>
            <a:p>
              <a:pPr algn="ctr"/>
              <a:r>
                <a:rPr lang="en-US" sz="1200" dirty="0"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  <p:sp>
          <p:nvSpPr>
            <p:cNvPr id="22" name="CuadroTexto 399">
              <a:extLst>
                <a:ext uri="{FF2B5EF4-FFF2-40B4-BE49-F238E27FC236}">
                  <a16:creationId xmlns:a16="http://schemas.microsoft.com/office/drawing/2014/main" id="{9A8C1193-227D-4547-BF18-ADDE121AD14D}"/>
                </a:ext>
              </a:extLst>
            </p:cNvPr>
            <p:cNvSpPr txBox="1"/>
            <p:nvPr/>
          </p:nvSpPr>
          <p:spPr>
            <a:xfrm>
              <a:off x="9376874" y="8492905"/>
              <a:ext cx="2149626" cy="827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ea typeface="Lato" charset="0"/>
                  <a:cs typeface="Rubik" pitchFamily="2" charset="-79"/>
                </a:rPr>
                <a:t>Refers to a good or </a:t>
              </a:r>
            </a:p>
            <a:p>
              <a:pPr algn="ctr"/>
              <a:r>
                <a:rPr lang="en-US" sz="1200" dirty="0"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10353EE-6C62-584C-9E96-7D82D37E3395}"/>
              </a:ext>
            </a:extLst>
          </p:cNvPr>
          <p:cNvGrpSpPr/>
          <p:nvPr/>
        </p:nvGrpSpPr>
        <p:grpSpPr>
          <a:xfrm>
            <a:off x="10783008" y="880038"/>
            <a:ext cx="5129174" cy="3156420"/>
            <a:chOff x="2197791" y="6858000"/>
            <a:chExt cx="8695940" cy="5351357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BB46952A-20C4-6D40-8F30-BD481701147D}"/>
                </a:ext>
              </a:extLst>
            </p:cNvPr>
            <p:cNvSpPr/>
            <p:nvPr/>
          </p:nvSpPr>
          <p:spPr>
            <a:xfrm>
              <a:off x="6858280" y="7486196"/>
              <a:ext cx="1029606" cy="461307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4" h="5839">
                  <a:moveTo>
                    <a:pt x="1304" y="5839"/>
                  </a:moveTo>
                  <a:lnTo>
                    <a:pt x="0" y="5839"/>
                  </a:lnTo>
                  <a:lnTo>
                    <a:pt x="0" y="0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chemeClr val="accent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8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B845186F-BF3B-CB46-A67C-08240AF1F22A}"/>
                </a:ext>
              </a:extLst>
            </p:cNvPr>
            <p:cNvSpPr/>
            <p:nvPr/>
          </p:nvSpPr>
          <p:spPr>
            <a:xfrm>
              <a:off x="9864125" y="8571904"/>
              <a:ext cx="1029606" cy="352815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4" h="4466">
                  <a:moveTo>
                    <a:pt x="1304" y="4466"/>
                  </a:moveTo>
                  <a:lnTo>
                    <a:pt x="0" y="4466"/>
                  </a:lnTo>
                  <a:lnTo>
                    <a:pt x="0" y="0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chemeClr val="accent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8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AA7AD379-4C3A-CB4A-A1D2-F3AB292CEFB0}"/>
                </a:ext>
              </a:extLst>
            </p:cNvPr>
            <p:cNvSpPr/>
            <p:nvPr/>
          </p:nvSpPr>
          <p:spPr>
            <a:xfrm>
              <a:off x="8344610" y="6858000"/>
              <a:ext cx="1028816" cy="524995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3" h="6645">
                  <a:moveTo>
                    <a:pt x="1303" y="6645"/>
                  </a:moveTo>
                  <a:lnTo>
                    <a:pt x="0" y="6645"/>
                  </a:lnTo>
                  <a:lnTo>
                    <a:pt x="0" y="0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8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 114">
              <a:extLst>
                <a:ext uri="{FF2B5EF4-FFF2-40B4-BE49-F238E27FC236}">
                  <a16:creationId xmlns:a16="http://schemas.microsoft.com/office/drawing/2014/main" id="{645FF067-B997-2B4E-A1D8-B04C93676AE3}"/>
                </a:ext>
              </a:extLst>
            </p:cNvPr>
            <p:cNvSpPr/>
            <p:nvPr/>
          </p:nvSpPr>
          <p:spPr>
            <a:xfrm>
              <a:off x="2197791" y="9490722"/>
              <a:ext cx="325554" cy="32555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3" h="413">
                  <a:moveTo>
                    <a:pt x="0" y="206"/>
                  </a:moveTo>
                  <a:cubicBezTo>
                    <a:pt x="0" y="321"/>
                    <a:pt x="92" y="413"/>
                    <a:pt x="206" y="413"/>
                  </a:cubicBezTo>
                  <a:cubicBezTo>
                    <a:pt x="321" y="413"/>
                    <a:pt x="413" y="321"/>
                    <a:pt x="413" y="206"/>
                  </a:cubicBezTo>
                  <a:cubicBezTo>
                    <a:pt x="413" y="92"/>
                    <a:pt x="321" y="0"/>
                    <a:pt x="206" y="0"/>
                  </a:cubicBezTo>
                  <a:cubicBezTo>
                    <a:pt x="92" y="0"/>
                    <a:pt x="0" y="92"/>
                    <a:pt x="0" y="206"/>
                  </a:cubicBezTo>
                  <a:close/>
                </a:path>
              </a:pathLst>
            </a:custGeom>
            <a:solidFill>
              <a:schemeClr val="accent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8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 115">
              <a:extLst>
                <a:ext uri="{FF2B5EF4-FFF2-40B4-BE49-F238E27FC236}">
                  <a16:creationId xmlns:a16="http://schemas.microsoft.com/office/drawing/2014/main" id="{CBE3D923-71D9-FD4D-A5AF-704C0EDA6DFD}"/>
                </a:ext>
              </a:extLst>
            </p:cNvPr>
            <p:cNvSpPr/>
            <p:nvPr/>
          </p:nvSpPr>
          <p:spPr>
            <a:xfrm>
              <a:off x="2197791" y="10541662"/>
              <a:ext cx="325554" cy="32555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3" h="413">
                  <a:moveTo>
                    <a:pt x="0" y="206"/>
                  </a:moveTo>
                  <a:cubicBezTo>
                    <a:pt x="0" y="320"/>
                    <a:pt x="92" y="413"/>
                    <a:pt x="206" y="413"/>
                  </a:cubicBezTo>
                  <a:cubicBezTo>
                    <a:pt x="321" y="413"/>
                    <a:pt x="413" y="320"/>
                    <a:pt x="413" y="206"/>
                  </a:cubicBezTo>
                  <a:cubicBezTo>
                    <a:pt x="413" y="93"/>
                    <a:pt x="321" y="0"/>
                    <a:pt x="206" y="0"/>
                  </a:cubicBezTo>
                  <a:cubicBezTo>
                    <a:pt x="92" y="0"/>
                    <a:pt x="0" y="93"/>
                    <a:pt x="0" y="206"/>
                  </a:cubicBezTo>
                  <a:close/>
                </a:path>
              </a:pathLst>
            </a:custGeom>
            <a:solidFill>
              <a:schemeClr val="accent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8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 116">
              <a:extLst>
                <a:ext uri="{FF2B5EF4-FFF2-40B4-BE49-F238E27FC236}">
                  <a16:creationId xmlns:a16="http://schemas.microsoft.com/office/drawing/2014/main" id="{01A3D8FA-3E7D-D642-8CC1-F3F871EC819C}"/>
                </a:ext>
              </a:extLst>
            </p:cNvPr>
            <p:cNvSpPr/>
            <p:nvPr/>
          </p:nvSpPr>
          <p:spPr>
            <a:xfrm>
              <a:off x="2197791" y="11620228"/>
              <a:ext cx="325554" cy="32555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3" h="413">
                  <a:moveTo>
                    <a:pt x="0" y="207"/>
                  </a:moveTo>
                  <a:cubicBezTo>
                    <a:pt x="0" y="320"/>
                    <a:pt x="92" y="413"/>
                    <a:pt x="206" y="413"/>
                  </a:cubicBezTo>
                  <a:cubicBezTo>
                    <a:pt x="321" y="413"/>
                    <a:pt x="413" y="320"/>
                    <a:pt x="413" y="207"/>
                  </a:cubicBezTo>
                  <a:cubicBezTo>
                    <a:pt x="413" y="93"/>
                    <a:pt x="321" y="0"/>
                    <a:pt x="206" y="0"/>
                  </a:cubicBezTo>
                  <a:cubicBezTo>
                    <a:pt x="92" y="0"/>
                    <a:pt x="0" y="93"/>
                    <a:pt x="0" y="207"/>
                  </a:cubicBezTo>
                  <a:close/>
                </a:path>
              </a:pathLst>
            </a:custGeom>
            <a:solidFill>
              <a:schemeClr val="accent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8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CuadroTexto 301">
              <a:extLst>
                <a:ext uri="{FF2B5EF4-FFF2-40B4-BE49-F238E27FC236}">
                  <a16:creationId xmlns:a16="http://schemas.microsoft.com/office/drawing/2014/main" id="{88C3EF0A-E158-A04B-AF66-27A26DE7E0F0}"/>
                </a:ext>
              </a:extLst>
            </p:cNvPr>
            <p:cNvSpPr txBox="1"/>
            <p:nvPr/>
          </p:nvSpPr>
          <p:spPr>
            <a:xfrm>
              <a:off x="2784183" y="9240295"/>
              <a:ext cx="3374883" cy="887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ea typeface="Lato" charset="0"/>
                  <a:cs typeface="Rubik" pitchFamily="2" charset="-79"/>
                </a:rPr>
                <a:t>Refers to a good or </a:t>
              </a:r>
            </a:p>
            <a:p>
              <a:r>
                <a:rPr lang="en-US" sz="1400" dirty="0"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  <p:sp>
          <p:nvSpPr>
            <p:cNvPr id="31" name="CuadroTexto 302">
              <a:extLst>
                <a:ext uri="{FF2B5EF4-FFF2-40B4-BE49-F238E27FC236}">
                  <a16:creationId xmlns:a16="http://schemas.microsoft.com/office/drawing/2014/main" id="{C6D0B19A-2808-304B-AF2B-74B86F8ED57B}"/>
                </a:ext>
              </a:extLst>
            </p:cNvPr>
            <p:cNvSpPr txBox="1"/>
            <p:nvPr/>
          </p:nvSpPr>
          <p:spPr>
            <a:xfrm>
              <a:off x="2789627" y="10291236"/>
              <a:ext cx="3374883" cy="887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ea typeface="Lato" charset="0"/>
                  <a:cs typeface="Rubik" pitchFamily="2" charset="-79"/>
                </a:rPr>
                <a:t>Refers to a good or </a:t>
              </a:r>
            </a:p>
            <a:p>
              <a:r>
                <a:rPr lang="en-US" sz="1400" dirty="0"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  <p:sp>
          <p:nvSpPr>
            <p:cNvPr id="32" name="CuadroTexto 303">
              <a:extLst>
                <a:ext uri="{FF2B5EF4-FFF2-40B4-BE49-F238E27FC236}">
                  <a16:creationId xmlns:a16="http://schemas.microsoft.com/office/drawing/2014/main" id="{B1C37C2A-3F82-504D-992C-3667F55257A4}"/>
                </a:ext>
              </a:extLst>
            </p:cNvPr>
            <p:cNvSpPr txBox="1"/>
            <p:nvPr/>
          </p:nvSpPr>
          <p:spPr>
            <a:xfrm>
              <a:off x="2789627" y="11322296"/>
              <a:ext cx="3374883" cy="887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ea typeface="Lato" charset="0"/>
                  <a:cs typeface="Rubik" pitchFamily="2" charset="-79"/>
                </a:rPr>
                <a:t>Refers to a good or </a:t>
              </a:r>
            </a:p>
            <a:p>
              <a:r>
                <a:rPr lang="en-US" sz="1400" dirty="0"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BC69C42-0792-7649-BB27-8C04340C32EF}"/>
              </a:ext>
            </a:extLst>
          </p:cNvPr>
          <p:cNvGrpSpPr/>
          <p:nvPr/>
        </p:nvGrpSpPr>
        <p:grpSpPr>
          <a:xfrm>
            <a:off x="16768781" y="1890959"/>
            <a:ext cx="6360087" cy="1884153"/>
            <a:chOff x="1724320" y="1929337"/>
            <a:chExt cx="12747054" cy="3776268"/>
          </a:xfrm>
        </p:grpSpPr>
        <p:sp>
          <p:nvSpPr>
            <p:cNvPr id="34" name="Freeform 1">
              <a:extLst>
                <a:ext uri="{FF2B5EF4-FFF2-40B4-BE49-F238E27FC236}">
                  <a16:creationId xmlns:a16="http://schemas.microsoft.com/office/drawing/2014/main" id="{F37C11DC-E29C-A84E-A381-32719C297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5533" y="2080729"/>
              <a:ext cx="11141751" cy="380531"/>
            </a:xfrm>
            <a:custGeom>
              <a:avLst/>
              <a:gdLst>
                <a:gd name="T0" fmla="*/ 4322403 w 12006"/>
                <a:gd name="T1" fmla="*/ 147277 h 409"/>
                <a:gd name="T2" fmla="*/ 0 w 12006"/>
                <a:gd name="T3" fmla="*/ 147277 h 409"/>
                <a:gd name="T4" fmla="*/ 0 w 12006"/>
                <a:gd name="T5" fmla="*/ 0 h 409"/>
                <a:gd name="T6" fmla="*/ 4322403 w 12006"/>
                <a:gd name="T7" fmla="*/ 0 h 409"/>
                <a:gd name="T8" fmla="*/ 4322403 w 12006"/>
                <a:gd name="T9" fmla="*/ 147277 h 4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006" h="409">
                  <a:moveTo>
                    <a:pt x="12005" y="408"/>
                  </a:moveTo>
                  <a:lnTo>
                    <a:pt x="0" y="408"/>
                  </a:lnTo>
                  <a:lnTo>
                    <a:pt x="0" y="0"/>
                  </a:lnTo>
                  <a:lnTo>
                    <a:pt x="12005" y="0"/>
                  </a:lnTo>
                  <a:lnTo>
                    <a:pt x="12005" y="408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5" name="Freeform 2">
              <a:extLst>
                <a:ext uri="{FF2B5EF4-FFF2-40B4-BE49-F238E27FC236}">
                  <a16:creationId xmlns:a16="http://schemas.microsoft.com/office/drawing/2014/main" id="{73D2218E-7C36-7445-8227-EAAC0EBB48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5533" y="2080729"/>
              <a:ext cx="5012356" cy="380531"/>
            </a:xfrm>
            <a:custGeom>
              <a:avLst/>
              <a:gdLst>
                <a:gd name="T0" fmla="*/ 1944328 w 5401"/>
                <a:gd name="T1" fmla="*/ 147277 h 409"/>
                <a:gd name="T2" fmla="*/ 0 w 5401"/>
                <a:gd name="T3" fmla="*/ 147277 h 409"/>
                <a:gd name="T4" fmla="*/ 0 w 5401"/>
                <a:gd name="T5" fmla="*/ 0 h 409"/>
                <a:gd name="T6" fmla="*/ 1944328 w 5401"/>
                <a:gd name="T7" fmla="*/ 0 h 409"/>
                <a:gd name="T8" fmla="*/ 1944328 w 5401"/>
                <a:gd name="T9" fmla="*/ 147277 h 4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01" h="409">
                  <a:moveTo>
                    <a:pt x="5400" y="408"/>
                  </a:moveTo>
                  <a:lnTo>
                    <a:pt x="0" y="408"/>
                  </a:lnTo>
                  <a:lnTo>
                    <a:pt x="0" y="0"/>
                  </a:lnTo>
                  <a:lnTo>
                    <a:pt x="5400" y="0"/>
                  </a:lnTo>
                  <a:lnTo>
                    <a:pt x="5400" y="40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3">
              <a:extLst>
                <a:ext uri="{FF2B5EF4-FFF2-40B4-BE49-F238E27FC236}">
                  <a16:creationId xmlns:a16="http://schemas.microsoft.com/office/drawing/2014/main" id="{A81CFA03-7153-B340-A14F-6261CDA43E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9192" y="1929337"/>
              <a:ext cx="679225" cy="683315"/>
            </a:xfrm>
            <a:custGeom>
              <a:avLst/>
              <a:gdLst>
                <a:gd name="T0" fmla="*/ 0 w 733"/>
                <a:gd name="T1" fmla="*/ 132376 h 735"/>
                <a:gd name="T2" fmla="*/ 0 w 733"/>
                <a:gd name="T3" fmla="*/ 132376 h 735"/>
                <a:gd name="T4" fmla="*/ 131223 w 733"/>
                <a:gd name="T5" fmla="*/ 264751 h 735"/>
                <a:gd name="T6" fmla="*/ 131223 w 733"/>
                <a:gd name="T7" fmla="*/ 264751 h 735"/>
                <a:gd name="T8" fmla="*/ 263165 w 733"/>
                <a:gd name="T9" fmla="*/ 132376 h 735"/>
                <a:gd name="T10" fmla="*/ 263165 w 733"/>
                <a:gd name="T11" fmla="*/ 132376 h 735"/>
                <a:gd name="T12" fmla="*/ 131223 w 733"/>
                <a:gd name="T13" fmla="*/ 0 h 735"/>
                <a:gd name="T14" fmla="*/ 131223 w 733"/>
                <a:gd name="T15" fmla="*/ 0 h 735"/>
                <a:gd name="T16" fmla="*/ 0 w 733"/>
                <a:gd name="T17" fmla="*/ 132376 h 73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3" h="735">
                  <a:moveTo>
                    <a:pt x="0" y="367"/>
                  </a:moveTo>
                  <a:lnTo>
                    <a:pt x="0" y="367"/>
                  </a:lnTo>
                  <a:cubicBezTo>
                    <a:pt x="0" y="570"/>
                    <a:pt x="164" y="734"/>
                    <a:pt x="365" y="734"/>
                  </a:cubicBezTo>
                  <a:cubicBezTo>
                    <a:pt x="568" y="734"/>
                    <a:pt x="732" y="570"/>
                    <a:pt x="732" y="367"/>
                  </a:cubicBezTo>
                  <a:cubicBezTo>
                    <a:pt x="732" y="164"/>
                    <a:pt x="568" y="0"/>
                    <a:pt x="365" y="0"/>
                  </a:cubicBezTo>
                  <a:cubicBezTo>
                    <a:pt x="164" y="0"/>
                    <a:pt x="0" y="164"/>
                    <a:pt x="0" y="36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4">
              <a:extLst>
                <a:ext uri="{FF2B5EF4-FFF2-40B4-BE49-F238E27FC236}">
                  <a16:creationId xmlns:a16="http://schemas.microsoft.com/office/drawing/2014/main" id="{E411B456-A035-5346-A515-9CB2B66CA9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5138" y="2101190"/>
              <a:ext cx="331428" cy="331428"/>
            </a:xfrm>
            <a:custGeom>
              <a:avLst/>
              <a:gdLst>
                <a:gd name="T0" fmla="*/ 0 w 359"/>
                <a:gd name="T1" fmla="*/ 64114 h 359"/>
                <a:gd name="T2" fmla="*/ 0 w 359"/>
                <a:gd name="T3" fmla="*/ 64114 h 359"/>
                <a:gd name="T4" fmla="*/ 63756 w 359"/>
                <a:gd name="T5" fmla="*/ 128229 h 359"/>
                <a:gd name="T6" fmla="*/ 63756 w 359"/>
                <a:gd name="T7" fmla="*/ 128229 h 359"/>
                <a:gd name="T8" fmla="*/ 128229 w 359"/>
                <a:gd name="T9" fmla="*/ 64114 h 359"/>
                <a:gd name="T10" fmla="*/ 128229 w 359"/>
                <a:gd name="T11" fmla="*/ 64114 h 359"/>
                <a:gd name="T12" fmla="*/ 63756 w 359"/>
                <a:gd name="T13" fmla="*/ 0 h 359"/>
                <a:gd name="T14" fmla="*/ 63756 w 359"/>
                <a:gd name="T15" fmla="*/ 0 h 359"/>
                <a:gd name="T16" fmla="*/ 0 w 359"/>
                <a:gd name="T17" fmla="*/ 64114 h 3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9" h="359">
                  <a:moveTo>
                    <a:pt x="0" y="179"/>
                  </a:moveTo>
                  <a:lnTo>
                    <a:pt x="0" y="179"/>
                  </a:lnTo>
                  <a:cubicBezTo>
                    <a:pt x="0" y="278"/>
                    <a:pt x="80" y="358"/>
                    <a:pt x="178" y="358"/>
                  </a:cubicBezTo>
                  <a:cubicBezTo>
                    <a:pt x="277" y="358"/>
                    <a:pt x="358" y="278"/>
                    <a:pt x="358" y="179"/>
                  </a:cubicBezTo>
                  <a:cubicBezTo>
                    <a:pt x="358" y="80"/>
                    <a:pt x="277" y="0"/>
                    <a:pt x="178" y="0"/>
                  </a:cubicBezTo>
                  <a:cubicBezTo>
                    <a:pt x="80" y="0"/>
                    <a:pt x="0" y="80"/>
                    <a:pt x="0" y="1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182CB23C-307D-C247-AB42-A30340AC0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9626" y="3038192"/>
              <a:ext cx="11141748" cy="376438"/>
            </a:xfrm>
            <a:custGeom>
              <a:avLst/>
              <a:gdLst>
                <a:gd name="T0" fmla="*/ 4322402 w 12006"/>
                <a:gd name="T1" fmla="*/ 145691 h 407"/>
                <a:gd name="T2" fmla="*/ 0 w 12006"/>
                <a:gd name="T3" fmla="*/ 145691 h 407"/>
                <a:gd name="T4" fmla="*/ 0 w 12006"/>
                <a:gd name="T5" fmla="*/ 0 h 407"/>
                <a:gd name="T6" fmla="*/ 4322402 w 12006"/>
                <a:gd name="T7" fmla="*/ 0 h 407"/>
                <a:gd name="T8" fmla="*/ 4322402 w 12006"/>
                <a:gd name="T9" fmla="*/ 145691 h 4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006" h="407">
                  <a:moveTo>
                    <a:pt x="12005" y="406"/>
                  </a:moveTo>
                  <a:lnTo>
                    <a:pt x="0" y="406"/>
                  </a:lnTo>
                  <a:lnTo>
                    <a:pt x="0" y="0"/>
                  </a:lnTo>
                  <a:lnTo>
                    <a:pt x="12005" y="0"/>
                  </a:lnTo>
                  <a:lnTo>
                    <a:pt x="12005" y="406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47E0CE94-DC58-D049-8CA5-90EA39E43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5533" y="3038192"/>
              <a:ext cx="7005022" cy="376438"/>
            </a:xfrm>
            <a:custGeom>
              <a:avLst/>
              <a:gdLst>
                <a:gd name="T0" fmla="*/ 2717440 w 7551"/>
                <a:gd name="T1" fmla="*/ 145691 h 407"/>
                <a:gd name="T2" fmla="*/ 0 w 7551"/>
                <a:gd name="T3" fmla="*/ 145691 h 407"/>
                <a:gd name="T4" fmla="*/ 0 w 7551"/>
                <a:gd name="T5" fmla="*/ 0 h 407"/>
                <a:gd name="T6" fmla="*/ 2717440 w 7551"/>
                <a:gd name="T7" fmla="*/ 0 h 407"/>
                <a:gd name="T8" fmla="*/ 2717440 w 7551"/>
                <a:gd name="T9" fmla="*/ 145691 h 4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51" h="407">
                  <a:moveTo>
                    <a:pt x="7550" y="406"/>
                  </a:moveTo>
                  <a:lnTo>
                    <a:pt x="0" y="406"/>
                  </a:lnTo>
                  <a:lnTo>
                    <a:pt x="0" y="0"/>
                  </a:lnTo>
                  <a:lnTo>
                    <a:pt x="7550" y="0"/>
                  </a:lnTo>
                  <a:lnTo>
                    <a:pt x="7550" y="40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AAA78B0F-165D-F441-887D-F297ADCB4F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58703" y="2886799"/>
              <a:ext cx="679225" cy="679225"/>
            </a:xfrm>
            <a:custGeom>
              <a:avLst/>
              <a:gdLst>
                <a:gd name="T0" fmla="*/ 0 w 734"/>
                <a:gd name="T1" fmla="*/ 131583 h 733"/>
                <a:gd name="T2" fmla="*/ 0 w 734"/>
                <a:gd name="T3" fmla="*/ 131583 h 733"/>
                <a:gd name="T4" fmla="*/ 131763 w 734"/>
                <a:gd name="T5" fmla="*/ 263165 h 733"/>
                <a:gd name="T6" fmla="*/ 131763 w 734"/>
                <a:gd name="T7" fmla="*/ 263165 h 733"/>
                <a:gd name="T8" fmla="*/ 263166 w 734"/>
                <a:gd name="T9" fmla="*/ 131583 h 733"/>
                <a:gd name="T10" fmla="*/ 263166 w 734"/>
                <a:gd name="T11" fmla="*/ 131583 h 733"/>
                <a:gd name="T12" fmla="*/ 131763 w 734"/>
                <a:gd name="T13" fmla="*/ 0 h 733"/>
                <a:gd name="T14" fmla="*/ 131763 w 734"/>
                <a:gd name="T15" fmla="*/ 0 h 733"/>
                <a:gd name="T16" fmla="*/ 0 w 734"/>
                <a:gd name="T17" fmla="*/ 131583 h 73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4" h="733">
                  <a:moveTo>
                    <a:pt x="0" y="366"/>
                  </a:moveTo>
                  <a:lnTo>
                    <a:pt x="0" y="366"/>
                  </a:lnTo>
                  <a:cubicBezTo>
                    <a:pt x="0" y="568"/>
                    <a:pt x="164" y="732"/>
                    <a:pt x="367" y="732"/>
                  </a:cubicBezTo>
                  <a:cubicBezTo>
                    <a:pt x="569" y="732"/>
                    <a:pt x="733" y="568"/>
                    <a:pt x="733" y="366"/>
                  </a:cubicBezTo>
                  <a:cubicBezTo>
                    <a:pt x="733" y="164"/>
                    <a:pt x="569" y="0"/>
                    <a:pt x="367" y="0"/>
                  </a:cubicBezTo>
                  <a:cubicBezTo>
                    <a:pt x="164" y="0"/>
                    <a:pt x="0" y="164"/>
                    <a:pt x="0" y="3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57C531D3-B5F4-BE46-BD6D-1A1C9015F6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30555" y="3058651"/>
              <a:ext cx="331430" cy="331428"/>
            </a:xfrm>
            <a:custGeom>
              <a:avLst/>
              <a:gdLst>
                <a:gd name="T0" fmla="*/ 0 w 358"/>
                <a:gd name="T1" fmla="*/ 64294 h 358"/>
                <a:gd name="T2" fmla="*/ 0 w 358"/>
                <a:gd name="T3" fmla="*/ 64294 h 358"/>
                <a:gd name="T4" fmla="*/ 64294 w 358"/>
                <a:gd name="T5" fmla="*/ 128228 h 358"/>
                <a:gd name="T6" fmla="*/ 64294 w 358"/>
                <a:gd name="T7" fmla="*/ 128228 h 358"/>
                <a:gd name="T8" fmla="*/ 128229 w 358"/>
                <a:gd name="T9" fmla="*/ 64294 h 358"/>
                <a:gd name="T10" fmla="*/ 128229 w 358"/>
                <a:gd name="T11" fmla="*/ 64294 h 358"/>
                <a:gd name="T12" fmla="*/ 64294 w 358"/>
                <a:gd name="T13" fmla="*/ 0 h 358"/>
                <a:gd name="T14" fmla="*/ 64294 w 358"/>
                <a:gd name="T15" fmla="*/ 0 h 358"/>
                <a:gd name="T16" fmla="*/ 0 w 358"/>
                <a:gd name="T17" fmla="*/ 64294 h 35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8" h="358">
                  <a:moveTo>
                    <a:pt x="0" y="179"/>
                  </a:moveTo>
                  <a:lnTo>
                    <a:pt x="0" y="179"/>
                  </a:lnTo>
                  <a:cubicBezTo>
                    <a:pt x="0" y="277"/>
                    <a:pt x="80" y="357"/>
                    <a:pt x="179" y="357"/>
                  </a:cubicBezTo>
                  <a:cubicBezTo>
                    <a:pt x="278" y="357"/>
                    <a:pt x="357" y="277"/>
                    <a:pt x="357" y="179"/>
                  </a:cubicBezTo>
                  <a:cubicBezTo>
                    <a:pt x="357" y="80"/>
                    <a:pt x="278" y="0"/>
                    <a:pt x="179" y="0"/>
                  </a:cubicBezTo>
                  <a:cubicBezTo>
                    <a:pt x="80" y="0"/>
                    <a:pt x="0" y="80"/>
                    <a:pt x="0" y="1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A4A4F579-437C-7B41-9E6C-AC8B6893A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9626" y="4032480"/>
              <a:ext cx="11141748" cy="380528"/>
            </a:xfrm>
            <a:custGeom>
              <a:avLst/>
              <a:gdLst>
                <a:gd name="T0" fmla="*/ 4322402 w 12006"/>
                <a:gd name="T1" fmla="*/ 147275 h 408"/>
                <a:gd name="T2" fmla="*/ 0 w 12006"/>
                <a:gd name="T3" fmla="*/ 147275 h 408"/>
                <a:gd name="T4" fmla="*/ 0 w 12006"/>
                <a:gd name="T5" fmla="*/ 0 h 408"/>
                <a:gd name="T6" fmla="*/ 4322402 w 12006"/>
                <a:gd name="T7" fmla="*/ 0 h 408"/>
                <a:gd name="T8" fmla="*/ 4322402 w 12006"/>
                <a:gd name="T9" fmla="*/ 147275 h 4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006" h="408">
                  <a:moveTo>
                    <a:pt x="12005" y="407"/>
                  </a:moveTo>
                  <a:lnTo>
                    <a:pt x="0" y="407"/>
                  </a:lnTo>
                  <a:lnTo>
                    <a:pt x="0" y="0"/>
                  </a:lnTo>
                  <a:lnTo>
                    <a:pt x="12005" y="0"/>
                  </a:lnTo>
                  <a:lnTo>
                    <a:pt x="12005" y="40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170DA781-D816-9547-B904-1418D08F8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5533" y="4032480"/>
              <a:ext cx="6145761" cy="380528"/>
            </a:xfrm>
            <a:custGeom>
              <a:avLst/>
              <a:gdLst>
                <a:gd name="T0" fmla="*/ 2384065 w 6622"/>
                <a:gd name="T1" fmla="*/ 147275 h 408"/>
                <a:gd name="T2" fmla="*/ 0 w 6622"/>
                <a:gd name="T3" fmla="*/ 147275 h 408"/>
                <a:gd name="T4" fmla="*/ 0 w 6622"/>
                <a:gd name="T5" fmla="*/ 0 h 408"/>
                <a:gd name="T6" fmla="*/ 2384065 w 6622"/>
                <a:gd name="T7" fmla="*/ 0 h 408"/>
                <a:gd name="T8" fmla="*/ 2384065 w 6622"/>
                <a:gd name="T9" fmla="*/ 147275 h 4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622" h="408">
                  <a:moveTo>
                    <a:pt x="6621" y="407"/>
                  </a:moveTo>
                  <a:lnTo>
                    <a:pt x="0" y="407"/>
                  </a:lnTo>
                  <a:lnTo>
                    <a:pt x="0" y="0"/>
                  </a:lnTo>
                  <a:lnTo>
                    <a:pt x="6621" y="0"/>
                  </a:lnTo>
                  <a:lnTo>
                    <a:pt x="6621" y="40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6F012F17-88B3-2848-B543-73A2A201B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4452" y="3881086"/>
              <a:ext cx="679225" cy="679225"/>
            </a:xfrm>
            <a:custGeom>
              <a:avLst/>
              <a:gdLst>
                <a:gd name="T0" fmla="*/ 0 w 734"/>
                <a:gd name="T1" fmla="*/ 131403 h 734"/>
                <a:gd name="T2" fmla="*/ 0 w 734"/>
                <a:gd name="T3" fmla="*/ 131403 h 734"/>
                <a:gd name="T4" fmla="*/ 131403 w 734"/>
                <a:gd name="T5" fmla="*/ 263166 h 734"/>
                <a:gd name="T6" fmla="*/ 131403 w 734"/>
                <a:gd name="T7" fmla="*/ 263166 h 734"/>
                <a:gd name="T8" fmla="*/ 263166 w 734"/>
                <a:gd name="T9" fmla="*/ 131403 h 734"/>
                <a:gd name="T10" fmla="*/ 263166 w 734"/>
                <a:gd name="T11" fmla="*/ 131403 h 734"/>
                <a:gd name="T12" fmla="*/ 131403 w 734"/>
                <a:gd name="T13" fmla="*/ 0 h 734"/>
                <a:gd name="T14" fmla="*/ 131403 w 734"/>
                <a:gd name="T15" fmla="*/ 0 h 734"/>
                <a:gd name="T16" fmla="*/ 0 w 734"/>
                <a:gd name="T17" fmla="*/ 131403 h 7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4" h="734">
                  <a:moveTo>
                    <a:pt x="0" y="366"/>
                  </a:moveTo>
                  <a:lnTo>
                    <a:pt x="0" y="366"/>
                  </a:lnTo>
                  <a:cubicBezTo>
                    <a:pt x="0" y="569"/>
                    <a:pt x="164" y="733"/>
                    <a:pt x="366" y="733"/>
                  </a:cubicBezTo>
                  <a:cubicBezTo>
                    <a:pt x="569" y="733"/>
                    <a:pt x="733" y="569"/>
                    <a:pt x="733" y="366"/>
                  </a:cubicBezTo>
                  <a:cubicBezTo>
                    <a:pt x="733" y="164"/>
                    <a:pt x="569" y="0"/>
                    <a:pt x="366" y="0"/>
                  </a:cubicBezTo>
                  <a:cubicBezTo>
                    <a:pt x="164" y="0"/>
                    <a:pt x="0" y="164"/>
                    <a:pt x="0" y="36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0579FF70-5B2F-E549-980B-8BFDC70AF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16304" y="4052938"/>
              <a:ext cx="331428" cy="331430"/>
            </a:xfrm>
            <a:custGeom>
              <a:avLst/>
              <a:gdLst>
                <a:gd name="T0" fmla="*/ 0 w 359"/>
                <a:gd name="T1" fmla="*/ 64115 h 359"/>
                <a:gd name="T2" fmla="*/ 0 w 359"/>
                <a:gd name="T3" fmla="*/ 64115 h 359"/>
                <a:gd name="T4" fmla="*/ 64114 w 359"/>
                <a:gd name="T5" fmla="*/ 128230 h 359"/>
                <a:gd name="T6" fmla="*/ 64114 w 359"/>
                <a:gd name="T7" fmla="*/ 128230 h 359"/>
                <a:gd name="T8" fmla="*/ 128229 w 359"/>
                <a:gd name="T9" fmla="*/ 64115 h 359"/>
                <a:gd name="T10" fmla="*/ 128229 w 359"/>
                <a:gd name="T11" fmla="*/ 64115 h 359"/>
                <a:gd name="T12" fmla="*/ 64114 w 359"/>
                <a:gd name="T13" fmla="*/ 0 h 359"/>
                <a:gd name="T14" fmla="*/ 64114 w 359"/>
                <a:gd name="T15" fmla="*/ 0 h 359"/>
                <a:gd name="T16" fmla="*/ 0 w 359"/>
                <a:gd name="T17" fmla="*/ 64115 h 3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9" h="359">
                  <a:moveTo>
                    <a:pt x="0" y="179"/>
                  </a:moveTo>
                  <a:lnTo>
                    <a:pt x="0" y="179"/>
                  </a:lnTo>
                  <a:cubicBezTo>
                    <a:pt x="0" y="278"/>
                    <a:pt x="80" y="358"/>
                    <a:pt x="179" y="358"/>
                  </a:cubicBezTo>
                  <a:cubicBezTo>
                    <a:pt x="278" y="358"/>
                    <a:pt x="358" y="278"/>
                    <a:pt x="358" y="179"/>
                  </a:cubicBezTo>
                  <a:cubicBezTo>
                    <a:pt x="358" y="81"/>
                    <a:pt x="278" y="0"/>
                    <a:pt x="179" y="0"/>
                  </a:cubicBezTo>
                  <a:cubicBezTo>
                    <a:pt x="80" y="0"/>
                    <a:pt x="0" y="81"/>
                    <a:pt x="0" y="1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A81B23EC-78CA-8C41-BDDE-CBE256B446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9626" y="4989943"/>
              <a:ext cx="11141748" cy="380528"/>
            </a:xfrm>
            <a:custGeom>
              <a:avLst/>
              <a:gdLst>
                <a:gd name="T0" fmla="*/ 4322402 w 12007"/>
                <a:gd name="T1" fmla="*/ 147275 h 408"/>
                <a:gd name="T2" fmla="*/ 0 w 12007"/>
                <a:gd name="T3" fmla="*/ 147275 h 408"/>
                <a:gd name="T4" fmla="*/ 0 w 12007"/>
                <a:gd name="T5" fmla="*/ 0 h 408"/>
                <a:gd name="T6" fmla="*/ 4322402 w 12007"/>
                <a:gd name="T7" fmla="*/ 0 h 408"/>
                <a:gd name="T8" fmla="*/ 4322402 w 12007"/>
                <a:gd name="T9" fmla="*/ 147275 h 4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007" h="408">
                  <a:moveTo>
                    <a:pt x="12006" y="407"/>
                  </a:moveTo>
                  <a:lnTo>
                    <a:pt x="0" y="407"/>
                  </a:lnTo>
                  <a:lnTo>
                    <a:pt x="0" y="0"/>
                  </a:lnTo>
                  <a:lnTo>
                    <a:pt x="12006" y="0"/>
                  </a:lnTo>
                  <a:lnTo>
                    <a:pt x="12006" y="40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CDA93545-A8DA-3A46-AB3A-659EC6C1F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9626" y="4989943"/>
              <a:ext cx="9521428" cy="380528"/>
            </a:xfrm>
            <a:custGeom>
              <a:avLst/>
              <a:gdLst>
                <a:gd name="T0" fmla="*/ 3693752 w 10260"/>
                <a:gd name="T1" fmla="*/ 147275 h 408"/>
                <a:gd name="T2" fmla="*/ 0 w 10260"/>
                <a:gd name="T3" fmla="*/ 147275 h 408"/>
                <a:gd name="T4" fmla="*/ 0 w 10260"/>
                <a:gd name="T5" fmla="*/ 0 h 408"/>
                <a:gd name="T6" fmla="*/ 3693752 w 10260"/>
                <a:gd name="T7" fmla="*/ 0 h 408"/>
                <a:gd name="T8" fmla="*/ 3693752 w 10260"/>
                <a:gd name="T9" fmla="*/ 147275 h 4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260" h="408">
                  <a:moveTo>
                    <a:pt x="10259" y="407"/>
                  </a:moveTo>
                  <a:lnTo>
                    <a:pt x="0" y="407"/>
                  </a:lnTo>
                  <a:lnTo>
                    <a:pt x="0" y="0"/>
                  </a:lnTo>
                  <a:lnTo>
                    <a:pt x="10259" y="0"/>
                  </a:lnTo>
                  <a:lnTo>
                    <a:pt x="10259" y="40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AE62FCBF-8AEB-A447-A8F1-8211C4CEFC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75111" y="4838547"/>
              <a:ext cx="679225" cy="679225"/>
            </a:xfrm>
            <a:custGeom>
              <a:avLst/>
              <a:gdLst>
                <a:gd name="T0" fmla="*/ 0 w 734"/>
                <a:gd name="T1" fmla="*/ 131763 h 734"/>
                <a:gd name="T2" fmla="*/ 0 w 734"/>
                <a:gd name="T3" fmla="*/ 131763 h 734"/>
                <a:gd name="T4" fmla="*/ 131763 w 734"/>
                <a:gd name="T5" fmla="*/ 263166 h 734"/>
                <a:gd name="T6" fmla="*/ 131763 w 734"/>
                <a:gd name="T7" fmla="*/ 263166 h 734"/>
                <a:gd name="T8" fmla="*/ 263166 w 734"/>
                <a:gd name="T9" fmla="*/ 131763 h 734"/>
                <a:gd name="T10" fmla="*/ 263166 w 734"/>
                <a:gd name="T11" fmla="*/ 131763 h 734"/>
                <a:gd name="T12" fmla="*/ 131763 w 734"/>
                <a:gd name="T13" fmla="*/ 0 h 734"/>
                <a:gd name="T14" fmla="*/ 131763 w 734"/>
                <a:gd name="T15" fmla="*/ 0 h 734"/>
                <a:gd name="T16" fmla="*/ 0 w 734"/>
                <a:gd name="T17" fmla="*/ 131763 h 7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4" h="734">
                  <a:moveTo>
                    <a:pt x="0" y="367"/>
                  </a:moveTo>
                  <a:lnTo>
                    <a:pt x="0" y="367"/>
                  </a:lnTo>
                  <a:cubicBezTo>
                    <a:pt x="0" y="569"/>
                    <a:pt x="165" y="733"/>
                    <a:pt x="367" y="733"/>
                  </a:cubicBezTo>
                  <a:cubicBezTo>
                    <a:pt x="569" y="733"/>
                    <a:pt x="733" y="569"/>
                    <a:pt x="733" y="367"/>
                  </a:cubicBezTo>
                  <a:cubicBezTo>
                    <a:pt x="733" y="164"/>
                    <a:pt x="569" y="0"/>
                    <a:pt x="367" y="0"/>
                  </a:cubicBezTo>
                  <a:cubicBezTo>
                    <a:pt x="165" y="0"/>
                    <a:pt x="0" y="164"/>
                    <a:pt x="0" y="3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5E3CC145-8D53-DA46-9783-84A606769F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46963" y="5010400"/>
              <a:ext cx="331428" cy="335521"/>
            </a:xfrm>
            <a:custGeom>
              <a:avLst/>
              <a:gdLst>
                <a:gd name="T0" fmla="*/ 0 w 359"/>
                <a:gd name="T1" fmla="*/ 65088 h 360"/>
                <a:gd name="T2" fmla="*/ 0 w 359"/>
                <a:gd name="T3" fmla="*/ 65088 h 360"/>
                <a:gd name="T4" fmla="*/ 64114 w 359"/>
                <a:gd name="T5" fmla="*/ 129813 h 360"/>
                <a:gd name="T6" fmla="*/ 64114 w 359"/>
                <a:gd name="T7" fmla="*/ 129813 h 360"/>
                <a:gd name="T8" fmla="*/ 128229 w 359"/>
                <a:gd name="T9" fmla="*/ 65088 h 360"/>
                <a:gd name="T10" fmla="*/ 128229 w 359"/>
                <a:gd name="T11" fmla="*/ 65088 h 360"/>
                <a:gd name="T12" fmla="*/ 64114 w 359"/>
                <a:gd name="T13" fmla="*/ 0 h 360"/>
                <a:gd name="T14" fmla="*/ 64114 w 359"/>
                <a:gd name="T15" fmla="*/ 0 h 360"/>
                <a:gd name="T16" fmla="*/ 0 w 359"/>
                <a:gd name="T17" fmla="*/ 65088 h 3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9" h="360">
                  <a:moveTo>
                    <a:pt x="0" y="180"/>
                  </a:moveTo>
                  <a:lnTo>
                    <a:pt x="0" y="180"/>
                  </a:lnTo>
                  <a:cubicBezTo>
                    <a:pt x="0" y="279"/>
                    <a:pt x="80" y="359"/>
                    <a:pt x="179" y="359"/>
                  </a:cubicBezTo>
                  <a:cubicBezTo>
                    <a:pt x="277" y="359"/>
                    <a:pt x="358" y="279"/>
                    <a:pt x="358" y="180"/>
                  </a:cubicBezTo>
                  <a:cubicBezTo>
                    <a:pt x="358" y="81"/>
                    <a:pt x="277" y="0"/>
                    <a:pt x="179" y="0"/>
                  </a:cubicBezTo>
                  <a:cubicBezTo>
                    <a:pt x="80" y="0"/>
                    <a:pt x="0" y="81"/>
                    <a:pt x="0" y="18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" name="CuadroTexto 2">
              <a:extLst>
                <a:ext uri="{FF2B5EF4-FFF2-40B4-BE49-F238E27FC236}">
                  <a16:creationId xmlns:a16="http://schemas.microsoft.com/office/drawing/2014/main" id="{A047F988-1B9D-1943-AD1F-ECACF3C808E9}"/>
                </a:ext>
              </a:extLst>
            </p:cNvPr>
            <p:cNvSpPr txBox="1"/>
            <p:nvPr/>
          </p:nvSpPr>
          <p:spPr>
            <a:xfrm>
              <a:off x="1724320" y="1978615"/>
              <a:ext cx="1407841" cy="8019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ea typeface="Lato" charset="0"/>
                  <a:cs typeface="Rubik" pitchFamily="2" charset="-79"/>
                </a:rPr>
                <a:t>40%</a:t>
              </a:r>
            </a:p>
          </p:txBody>
        </p:sp>
        <p:sp>
          <p:nvSpPr>
            <p:cNvPr id="51" name="CuadroTexto 367">
              <a:extLst>
                <a:ext uri="{FF2B5EF4-FFF2-40B4-BE49-F238E27FC236}">
                  <a16:creationId xmlns:a16="http://schemas.microsoft.com/office/drawing/2014/main" id="{946B229F-AE7A-5E43-830C-5F70C6A22B04}"/>
                </a:ext>
              </a:extLst>
            </p:cNvPr>
            <p:cNvSpPr txBox="1"/>
            <p:nvPr/>
          </p:nvSpPr>
          <p:spPr>
            <a:xfrm>
              <a:off x="1724320" y="2971901"/>
              <a:ext cx="1375713" cy="8019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ea typeface="Lato" charset="0"/>
                  <a:cs typeface="Rubik" pitchFamily="2" charset="-79"/>
                </a:rPr>
                <a:t>65%</a:t>
              </a:r>
            </a:p>
          </p:txBody>
        </p:sp>
        <p:sp>
          <p:nvSpPr>
            <p:cNvPr id="52" name="CuadroTexto 368">
              <a:extLst>
                <a:ext uri="{FF2B5EF4-FFF2-40B4-BE49-F238E27FC236}">
                  <a16:creationId xmlns:a16="http://schemas.microsoft.com/office/drawing/2014/main" id="{A777B8FB-4EAC-4540-AD2D-FCD8EDE91543}"/>
                </a:ext>
              </a:extLst>
            </p:cNvPr>
            <p:cNvSpPr txBox="1"/>
            <p:nvPr/>
          </p:nvSpPr>
          <p:spPr>
            <a:xfrm>
              <a:off x="1724320" y="3919323"/>
              <a:ext cx="1372500" cy="8019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ea typeface="Lato" charset="0"/>
                  <a:cs typeface="Rubik" pitchFamily="2" charset="-79"/>
                </a:rPr>
                <a:t>55%</a:t>
              </a:r>
            </a:p>
          </p:txBody>
        </p:sp>
        <p:sp>
          <p:nvSpPr>
            <p:cNvPr id="53" name="CuadroTexto 369">
              <a:extLst>
                <a:ext uri="{FF2B5EF4-FFF2-40B4-BE49-F238E27FC236}">
                  <a16:creationId xmlns:a16="http://schemas.microsoft.com/office/drawing/2014/main" id="{183A19ED-2A99-B142-8008-510978A95D3B}"/>
                </a:ext>
              </a:extLst>
            </p:cNvPr>
            <p:cNvSpPr txBox="1"/>
            <p:nvPr/>
          </p:nvSpPr>
          <p:spPr>
            <a:xfrm>
              <a:off x="1724320" y="4903694"/>
              <a:ext cx="1394990" cy="8019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ea typeface="Lato" charset="0"/>
                  <a:cs typeface="Rubik" pitchFamily="2" charset="-79"/>
                </a:rPr>
                <a:t>90%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1745B7F-43D4-DD41-87FD-793ED8F74FAD}"/>
              </a:ext>
            </a:extLst>
          </p:cNvPr>
          <p:cNvGrpSpPr/>
          <p:nvPr/>
        </p:nvGrpSpPr>
        <p:grpSpPr>
          <a:xfrm>
            <a:off x="16277731" y="5234214"/>
            <a:ext cx="7260640" cy="2110482"/>
            <a:chOff x="554882" y="590140"/>
            <a:chExt cx="23140764" cy="6267860"/>
          </a:xfrm>
        </p:grpSpPr>
        <p:sp>
          <p:nvSpPr>
            <p:cNvPr id="56" name="Freeform 161">
              <a:extLst>
                <a:ext uri="{FF2B5EF4-FFF2-40B4-BE49-F238E27FC236}">
                  <a16:creationId xmlns:a16="http://schemas.microsoft.com/office/drawing/2014/main" id="{5BAA83DD-07AC-0448-A352-213D0EFB5D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882" y="997202"/>
              <a:ext cx="3010682" cy="4364060"/>
            </a:xfrm>
            <a:custGeom>
              <a:avLst/>
              <a:gdLst>
                <a:gd name="T0" fmla="*/ 299791535 w 2316"/>
                <a:gd name="T1" fmla="*/ 435015416 h 3354"/>
                <a:gd name="T2" fmla="*/ 0 w 2316"/>
                <a:gd name="T3" fmla="*/ 435015416 h 3354"/>
                <a:gd name="T4" fmla="*/ 0 w 2316"/>
                <a:gd name="T5" fmla="*/ 0 h 3354"/>
                <a:gd name="T6" fmla="*/ 299791535 w 2316"/>
                <a:gd name="T7" fmla="*/ 0 h 3354"/>
                <a:gd name="T8" fmla="*/ 299791535 w 2316"/>
                <a:gd name="T9" fmla="*/ 435015416 h 33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16" h="3354">
                  <a:moveTo>
                    <a:pt x="2315" y="3353"/>
                  </a:moveTo>
                  <a:lnTo>
                    <a:pt x="0" y="3353"/>
                  </a:lnTo>
                  <a:lnTo>
                    <a:pt x="0" y="0"/>
                  </a:lnTo>
                  <a:lnTo>
                    <a:pt x="2315" y="0"/>
                  </a:lnTo>
                  <a:lnTo>
                    <a:pt x="2315" y="335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57" name="Freeform 162">
              <a:extLst>
                <a:ext uri="{FF2B5EF4-FFF2-40B4-BE49-F238E27FC236}">
                  <a16:creationId xmlns:a16="http://schemas.microsoft.com/office/drawing/2014/main" id="{F88BCDEF-DAC1-0445-9E1E-DCDA9A144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882" y="5349793"/>
              <a:ext cx="3010682" cy="1508207"/>
            </a:xfrm>
            <a:custGeom>
              <a:avLst/>
              <a:gdLst>
                <a:gd name="T0" fmla="*/ 299791535 w 2316"/>
                <a:gd name="T1" fmla="*/ 0 h 1159"/>
                <a:gd name="T2" fmla="*/ 149960722 w 2316"/>
                <a:gd name="T3" fmla="*/ 150272619 h 1159"/>
                <a:gd name="T4" fmla="*/ 0 w 2316"/>
                <a:gd name="T5" fmla="*/ 0 h 1159"/>
                <a:gd name="T6" fmla="*/ 299791535 w 2316"/>
                <a:gd name="T7" fmla="*/ 0 h 115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16" h="1159">
                  <a:moveTo>
                    <a:pt x="2315" y="0"/>
                  </a:moveTo>
                  <a:lnTo>
                    <a:pt x="1158" y="1158"/>
                  </a:lnTo>
                  <a:lnTo>
                    <a:pt x="0" y="0"/>
                  </a:lnTo>
                  <a:lnTo>
                    <a:pt x="2315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58" name="Freeform 163">
              <a:extLst>
                <a:ext uri="{FF2B5EF4-FFF2-40B4-BE49-F238E27FC236}">
                  <a16:creationId xmlns:a16="http://schemas.microsoft.com/office/drawing/2014/main" id="{FE640F49-D85B-8241-B751-410EC738D5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6089" y="997202"/>
              <a:ext cx="3010685" cy="4364060"/>
            </a:xfrm>
            <a:custGeom>
              <a:avLst/>
              <a:gdLst>
                <a:gd name="T0" fmla="*/ 299792255 w 2316"/>
                <a:gd name="T1" fmla="*/ 435015416 h 3354"/>
                <a:gd name="T2" fmla="*/ 0 w 2316"/>
                <a:gd name="T3" fmla="*/ 435015416 h 3354"/>
                <a:gd name="T4" fmla="*/ 0 w 2316"/>
                <a:gd name="T5" fmla="*/ 0 h 3354"/>
                <a:gd name="T6" fmla="*/ 299792255 w 2316"/>
                <a:gd name="T7" fmla="*/ 0 h 3354"/>
                <a:gd name="T8" fmla="*/ 299792255 w 2316"/>
                <a:gd name="T9" fmla="*/ 435015416 h 33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16" h="3354">
                  <a:moveTo>
                    <a:pt x="2315" y="3353"/>
                  </a:moveTo>
                  <a:lnTo>
                    <a:pt x="0" y="3353"/>
                  </a:lnTo>
                  <a:lnTo>
                    <a:pt x="0" y="0"/>
                  </a:lnTo>
                  <a:lnTo>
                    <a:pt x="2315" y="0"/>
                  </a:lnTo>
                  <a:lnTo>
                    <a:pt x="2315" y="3353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59" name="Freeform 164">
              <a:extLst>
                <a:ext uri="{FF2B5EF4-FFF2-40B4-BE49-F238E27FC236}">
                  <a16:creationId xmlns:a16="http://schemas.microsoft.com/office/drawing/2014/main" id="{47A17446-FCB2-9B42-80DD-293871867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6089" y="5349793"/>
              <a:ext cx="3010685" cy="1508207"/>
            </a:xfrm>
            <a:custGeom>
              <a:avLst/>
              <a:gdLst>
                <a:gd name="T0" fmla="*/ 299792255 w 2316"/>
                <a:gd name="T1" fmla="*/ 0 h 1159"/>
                <a:gd name="T2" fmla="*/ 149960902 w 2316"/>
                <a:gd name="T3" fmla="*/ 150272619 h 1159"/>
                <a:gd name="T4" fmla="*/ 0 w 2316"/>
                <a:gd name="T5" fmla="*/ 0 h 1159"/>
                <a:gd name="T6" fmla="*/ 299792255 w 2316"/>
                <a:gd name="T7" fmla="*/ 0 h 115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16" h="1159">
                  <a:moveTo>
                    <a:pt x="2315" y="0"/>
                  </a:moveTo>
                  <a:lnTo>
                    <a:pt x="1158" y="1158"/>
                  </a:lnTo>
                  <a:lnTo>
                    <a:pt x="0" y="0"/>
                  </a:lnTo>
                  <a:lnTo>
                    <a:pt x="2315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0" name="Freeform 165">
              <a:extLst>
                <a:ext uri="{FF2B5EF4-FFF2-40B4-BE49-F238E27FC236}">
                  <a16:creationId xmlns:a16="http://schemas.microsoft.com/office/drawing/2014/main" id="{8343CEC3-813E-324A-8E03-09AF9ED87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8483" y="997202"/>
              <a:ext cx="3010682" cy="4364060"/>
            </a:xfrm>
            <a:custGeom>
              <a:avLst/>
              <a:gdLst>
                <a:gd name="T0" fmla="*/ 299921035 w 2315"/>
                <a:gd name="T1" fmla="*/ 435015416 h 3354"/>
                <a:gd name="T2" fmla="*/ 0 w 2315"/>
                <a:gd name="T3" fmla="*/ 435015416 h 3354"/>
                <a:gd name="T4" fmla="*/ 0 w 2315"/>
                <a:gd name="T5" fmla="*/ 0 h 3354"/>
                <a:gd name="T6" fmla="*/ 299921035 w 2315"/>
                <a:gd name="T7" fmla="*/ 0 h 3354"/>
                <a:gd name="T8" fmla="*/ 299921035 w 2315"/>
                <a:gd name="T9" fmla="*/ 435015416 h 33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15" h="3354">
                  <a:moveTo>
                    <a:pt x="2314" y="3353"/>
                  </a:moveTo>
                  <a:lnTo>
                    <a:pt x="0" y="3353"/>
                  </a:lnTo>
                  <a:lnTo>
                    <a:pt x="0" y="0"/>
                  </a:lnTo>
                  <a:lnTo>
                    <a:pt x="2314" y="0"/>
                  </a:lnTo>
                  <a:lnTo>
                    <a:pt x="2314" y="335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1" name="Freeform 166">
              <a:extLst>
                <a:ext uri="{FF2B5EF4-FFF2-40B4-BE49-F238E27FC236}">
                  <a16:creationId xmlns:a16="http://schemas.microsoft.com/office/drawing/2014/main" id="{628B5AEF-1081-C945-A12E-45FBB64172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8483" y="5349793"/>
              <a:ext cx="3010682" cy="1508207"/>
            </a:xfrm>
            <a:custGeom>
              <a:avLst/>
              <a:gdLst>
                <a:gd name="T0" fmla="*/ 299921035 w 2315"/>
                <a:gd name="T1" fmla="*/ 0 h 1159"/>
                <a:gd name="T2" fmla="*/ 149960337 w 2315"/>
                <a:gd name="T3" fmla="*/ 150272619 h 1159"/>
                <a:gd name="T4" fmla="*/ 0 w 2315"/>
                <a:gd name="T5" fmla="*/ 0 h 1159"/>
                <a:gd name="T6" fmla="*/ 299921035 w 2315"/>
                <a:gd name="T7" fmla="*/ 0 h 115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15" h="1159">
                  <a:moveTo>
                    <a:pt x="2314" y="0"/>
                  </a:moveTo>
                  <a:lnTo>
                    <a:pt x="1157" y="1158"/>
                  </a:lnTo>
                  <a:lnTo>
                    <a:pt x="0" y="0"/>
                  </a:lnTo>
                  <a:lnTo>
                    <a:pt x="2314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2" name="Freeform 167">
              <a:extLst>
                <a:ext uri="{FF2B5EF4-FFF2-40B4-BE49-F238E27FC236}">
                  <a16:creationId xmlns:a16="http://schemas.microsoft.com/office/drawing/2014/main" id="{D3CB1D84-CB90-B248-9652-F4EFD1326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75427" y="997202"/>
              <a:ext cx="3010682" cy="4364060"/>
            </a:xfrm>
            <a:custGeom>
              <a:avLst/>
              <a:gdLst>
                <a:gd name="T0" fmla="*/ 299791535 w 2316"/>
                <a:gd name="T1" fmla="*/ 435015416 h 3354"/>
                <a:gd name="T2" fmla="*/ 0 w 2316"/>
                <a:gd name="T3" fmla="*/ 435015416 h 3354"/>
                <a:gd name="T4" fmla="*/ 0 w 2316"/>
                <a:gd name="T5" fmla="*/ 0 h 3354"/>
                <a:gd name="T6" fmla="*/ 299791535 w 2316"/>
                <a:gd name="T7" fmla="*/ 0 h 3354"/>
                <a:gd name="T8" fmla="*/ 299791535 w 2316"/>
                <a:gd name="T9" fmla="*/ 435015416 h 33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16" h="3354">
                  <a:moveTo>
                    <a:pt x="2315" y="3353"/>
                  </a:moveTo>
                  <a:lnTo>
                    <a:pt x="0" y="3353"/>
                  </a:lnTo>
                  <a:lnTo>
                    <a:pt x="0" y="0"/>
                  </a:lnTo>
                  <a:lnTo>
                    <a:pt x="2315" y="0"/>
                  </a:lnTo>
                  <a:lnTo>
                    <a:pt x="2315" y="335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3" name="Freeform 168">
              <a:extLst>
                <a:ext uri="{FF2B5EF4-FFF2-40B4-BE49-F238E27FC236}">
                  <a16:creationId xmlns:a16="http://schemas.microsoft.com/office/drawing/2014/main" id="{E658D8FD-FDEF-3D41-98DA-47021C67B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75427" y="5349793"/>
              <a:ext cx="3010682" cy="1508207"/>
            </a:xfrm>
            <a:custGeom>
              <a:avLst/>
              <a:gdLst>
                <a:gd name="T0" fmla="*/ 299791535 w 2316"/>
                <a:gd name="T1" fmla="*/ 0 h 1159"/>
                <a:gd name="T2" fmla="*/ 149960722 w 2316"/>
                <a:gd name="T3" fmla="*/ 150272619 h 1159"/>
                <a:gd name="T4" fmla="*/ 0 w 2316"/>
                <a:gd name="T5" fmla="*/ 0 h 1159"/>
                <a:gd name="T6" fmla="*/ 299791535 w 2316"/>
                <a:gd name="T7" fmla="*/ 0 h 115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16" h="1159">
                  <a:moveTo>
                    <a:pt x="2315" y="0"/>
                  </a:moveTo>
                  <a:lnTo>
                    <a:pt x="1158" y="1158"/>
                  </a:lnTo>
                  <a:lnTo>
                    <a:pt x="0" y="0"/>
                  </a:lnTo>
                  <a:lnTo>
                    <a:pt x="2315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4" name="Freeform 173">
              <a:extLst>
                <a:ext uri="{FF2B5EF4-FFF2-40B4-BE49-F238E27FC236}">
                  <a16:creationId xmlns:a16="http://schemas.microsoft.com/office/drawing/2014/main" id="{D922F9CC-2849-4843-AB3C-90F6EF22B2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2759" y="3853051"/>
              <a:ext cx="447302" cy="1083848"/>
            </a:xfrm>
            <a:custGeom>
              <a:avLst/>
              <a:gdLst>
                <a:gd name="T0" fmla="*/ 26172789 w 344"/>
                <a:gd name="T1" fmla="*/ 102518134 h 835"/>
                <a:gd name="T2" fmla="*/ 26172789 w 344"/>
                <a:gd name="T3" fmla="*/ 102518134 h 835"/>
                <a:gd name="T4" fmla="*/ 13216159 w 344"/>
                <a:gd name="T5" fmla="*/ 89477440 h 835"/>
                <a:gd name="T6" fmla="*/ 13216159 w 344"/>
                <a:gd name="T7" fmla="*/ 89477440 h 835"/>
                <a:gd name="T8" fmla="*/ 26172789 w 344"/>
                <a:gd name="T9" fmla="*/ 76436747 h 835"/>
                <a:gd name="T10" fmla="*/ 26172789 w 344"/>
                <a:gd name="T11" fmla="*/ 76436747 h 835"/>
                <a:gd name="T12" fmla="*/ 39259364 w 344"/>
                <a:gd name="T13" fmla="*/ 89477440 h 835"/>
                <a:gd name="T14" fmla="*/ 39259364 w 344"/>
                <a:gd name="T15" fmla="*/ 89477440 h 835"/>
                <a:gd name="T16" fmla="*/ 26172789 w 344"/>
                <a:gd name="T17" fmla="*/ 102518134 h 835"/>
                <a:gd name="T18" fmla="*/ 34983442 w 344"/>
                <a:gd name="T19" fmla="*/ 73466909 h 835"/>
                <a:gd name="T20" fmla="*/ 34983442 w 344"/>
                <a:gd name="T21" fmla="*/ 73466909 h 835"/>
                <a:gd name="T22" fmla="*/ 36668038 w 344"/>
                <a:gd name="T23" fmla="*/ 58360445 h 835"/>
                <a:gd name="T24" fmla="*/ 36668038 w 344"/>
                <a:gd name="T25" fmla="*/ 58360445 h 835"/>
                <a:gd name="T26" fmla="*/ 4275922 w 344"/>
                <a:gd name="T27" fmla="*/ 774709 h 835"/>
                <a:gd name="T28" fmla="*/ 4275922 w 344"/>
                <a:gd name="T29" fmla="*/ 774709 h 835"/>
                <a:gd name="T30" fmla="*/ 777506 w 344"/>
                <a:gd name="T31" fmla="*/ 1549418 h 835"/>
                <a:gd name="T32" fmla="*/ 777506 w 344"/>
                <a:gd name="T33" fmla="*/ 1549418 h 835"/>
                <a:gd name="T34" fmla="*/ 1684236 w 344"/>
                <a:gd name="T35" fmla="*/ 5164606 h 835"/>
                <a:gd name="T36" fmla="*/ 1684236 w 344"/>
                <a:gd name="T37" fmla="*/ 5164606 h 835"/>
                <a:gd name="T38" fmla="*/ 31485026 w 344"/>
                <a:gd name="T39" fmla="*/ 58360445 h 835"/>
                <a:gd name="T40" fmla="*/ 31485026 w 344"/>
                <a:gd name="T41" fmla="*/ 58360445 h 835"/>
                <a:gd name="T42" fmla="*/ 29930374 w 344"/>
                <a:gd name="T43" fmla="*/ 71659136 h 835"/>
                <a:gd name="T44" fmla="*/ 29930374 w 344"/>
                <a:gd name="T45" fmla="*/ 71659136 h 835"/>
                <a:gd name="T46" fmla="*/ 26172789 w 344"/>
                <a:gd name="T47" fmla="*/ 71271781 h 835"/>
                <a:gd name="T48" fmla="*/ 26172789 w 344"/>
                <a:gd name="T49" fmla="*/ 71271781 h 835"/>
                <a:gd name="T50" fmla="*/ 8033147 w 344"/>
                <a:gd name="T51" fmla="*/ 89477440 h 835"/>
                <a:gd name="T52" fmla="*/ 8033147 w 344"/>
                <a:gd name="T53" fmla="*/ 89477440 h 835"/>
                <a:gd name="T54" fmla="*/ 26172789 w 344"/>
                <a:gd name="T55" fmla="*/ 107682740 h 835"/>
                <a:gd name="T56" fmla="*/ 26172789 w 344"/>
                <a:gd name="T57" fmla="*/ 107682740 h 835"/>
                <a:gd name="T58" fmla="*/ 44442016 w 344"/>
                <a:gd name="T59" fmla="*/ 89477440 h 835"/>
                <a:gd name="T60" fmla="*/ 44442016 w 344"/>
                <a:gd name="T61" fmla="*/ 89477440 h 835"/>
                <a:gd name="T62" fmla="*/ 34983442 w 344"/>
                <a:gd name="T63" fmla="*/ 73466909 h 83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344" h="835">
                  <a:moveTo>
                    <a:pt x="202" y="794"/>
                  </a:moveTo>
                  <a:lnTo>
                    <a:pt x="202" y="794"/>
                  </a:lnTo>
                  <a:cubicBezTo>
                    <a:pt x="147" y="794"/>
                    <a:pt x="102" y="749"/>
                    <a:pt x="102" y="693"/>
                  </a:cubicBezTo>
                  <a:cubicBezTo>
                    <a:pt x="102" y="637"/>
                    <a:pt x="147" y="592"/>
                    <a:pt x="202" y="592"/>
                  </a:cubicBezTo>
                  <a:cubicBezTo>
                    <a:pt x="258" y="592"/>
                    <a:pt x="303" y="637"/>
                    <a:pt x="303" y="693"/>
                  </a:cubicBezTo>
                  <a:cubicBezTo>
                    <a:pt x="303" y="749"/>
                    <a:pt x="258" y="794"/>
                    <a:pt x="202" y="794"/>
                  </a:cubicBezTo>
                  <a:close/>
                  <a:moveTo>
                    <a:pt x="270" y="569"/>
                  </a:moveTo>
                  <a:lnTo>
                    <a:pt x="270" y="569"/>
                  </a:lnTo>
                  <a:cubicBezTo>
                    <a:pt x="278" y="530"/>
                    <a:pt x="283" y="491"/>
                    <a:pt x="283" y="452"/>
                  </a:cubicBezTo>
                  <a:cubicBezTo>
                    <a:pt x="283" y="268"/>
                    <a:pt x="190" y="102"/>
                    <a:pt x="33" y="6"/>
                  </a:cubicBezTo>
                  <a:cubicBezTo>
                    <a:pt x="24" y="0"/>
                    <a:pt x="12" y="3"/>
                    <a:pt x="6" y="12"/>
                  </a:cubicBezTo>
                  <a:cubicBezTo>
                    <a:pt x="0" y="21"/>
                    <a:pt x="3" y="34"/>
                    <a:pt x="13" y="40"/>
                  </a:cubicBezTo>
                  <a:cubicBezTo>
                    <a:pt x="157" y="129"/>
                    <a:pt x="243" y="283"/>
                    <a:pt x="243" y="452"/>
                  </a:cubicBezTo>
                  <a:cubicBezTo>
                    <a:pt x="243" y="487"/>
                    <a:pt x="238" y="521"/>
                    <a:pt x="231" y="555"/>
                  </a:cubicBezTo>
                  <a:cubicBezTo>
                    <a:pt x="222" y="554"/>
                    <a:pt x="212" y="552"/>
                    <a:pt x="202" y="552"/>
                  </a:cubicBezTo>
                  <a:cubicBezTo>
                    <a:pt x="125" y="552"/>
                    <a:pt x="62" y="615"/>
                    <a:pt x="62" y="693"/>
                  </a:cubicBezTo>
                  <a:cubicBezTo>
                    <a:pt x="62" y="771"/>
                    <a:pt x="125" y="834"/>
                    <a:pt x="202" y="834"/>
                  </a:cubicBezTo>
                  <a:cubicBezTo>
                    <a:pt x="280" y="834"/>
                    <a:pt x="343" y="771"/>
                    <a:pt x="343" y="693"/>
                  </a:cubicBezTo>
                  <a:cubicBezTo>
                    <a:pt x="343" y="640"/>
                    <a:pt x="313" y="593"/>
                    <a:pt x="270" y="5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5" name="Freeform 174">
              <a:extLst>
                <a:ext uri="{FF2B5EF4-FFF2-40B4-BE49-F238E27FC236}">
                  <a16:creationId xmlns:a16="http://schemas.microsoft.com/office/drawing/2014/main" id="{ACEE8487-DA03-E541-B180-689805E09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0384" y="4575615"/>
              <a:ext cx="1037967" cy="550525"/>
            </a:xfrm>
            <a:custGeom>
              <a:avLst/>
              <a:gdLst>
                <a:gd name="T0" fmla="*/ 5160213 w 800"/>
                <a:gd name="T1" fmla="*/ 18216113 h 424"/>
                <a:gd name="T2" fmla="*/ 5160213 w 800"/>
                <a:gd name="T3" fmla="*/ 18216113 h 424"/>
                <a:gd name="T4" fmla="*/ 18189510 w 800"/>
                <a:gd name="T5" fmla="*/ 5167582 h 424"/>
                <a:gd name="T6" fmla="*/ 18189510 w 800"/>
                <a:gd name="T7" fmla="*/ 5167582 h 424"/>
                <a:gd name="T8" fmla="*/ 31089863 w 800"/>
                <a:gd name="T9" fmla="*/ 18216113 h 424"/>
                <a:gd name="T10" fmla="*/ 31089863 w 800"/>
                <a:gd name="T11" fmla="*/ 18216113 h 424"/>
                <a:gd name="T12" fmla="*/ 18189510 w 800"/>
                <a:gd name="T13" fmla="*/ 31264644 h 424"/>
                <a:gd name="T14" fmla="*/ 18189510 w 800"/>
                <a:gd name="T15" fmla="*/ 31264644 h 424"/>
                <a:gd name="T16" fmla="*/ 5160213 w 800"/>
                <a:gd name="T17" fmla="*/ 18216113 h 424"/>
                <a:gd name="T18" fmla="*/ 99075234 w 800"/>
                <a:gd name="T19" fmla="*/ 44700645 h 424"/>
                <a:gd name="T20" fmla="*/ 99075234 w 800"/>
                <a:gd name="T21" fmla="*/ 44700645 h 424"/>
                <a:gd name="T22" fmla="*/ 75338325 w 800"/>
                <a:gd name="T23" fmla="*/ 49480758 h 424"/>
                <a:gd name="T24" fmla="*/ 75338325 w 800"/>
                <a:gd name="T25" fmla="*/ 49480758 h 424"/>
                <a:gd name="T26" fmla="*/ 31089863 w 800"/>
                <a:gd name="T27" fmla="*/ 31006211 h 424"/>
                <a:gd name="T28" fmla="*/ 31089863 w 800"/>
                <a:gd name="T29" fmla="*/ 31006211 h 424"/>
                <a:gd name="T30" fmla="*/ 36379019 w 800"/>
                <a:gd name="T31" fmla="*/ 18216113 h 424"/>
                <a:gd name="T32" fmla="*/ 36379019 w 800"/>
                <a:gd name="T33" fmla="*/ 18216113 h 424"/>
                <a:gd name="T34" fmla="*/ 18189510 w 800"/>
                <a:gd name="T35" fmla="*/ 0 h 424"/>
                <a:gd name="T36" fmla="*/ 18189510 w 800"/>
                <a:gd name="T37" fmla="*/ 0 h 424"/>
                <a:gd name="T38" fmla="*/ 0 w 800"/>
                <a:gd name="T39" fmla="*/ 18216113 h 424"/>
                <a:gd name="T40" fmla="*/ 0 w 800"/>
                <a:gd name="T41" fmla="*/ 18216113 h 424"/>
                <a:gd name="T42" fmla="*/ 18189510 w 800"/>
                <a:gd name="T43" fmla="*/ 36432226 h 424"/>
                <a:gd name="T44" fmla="*/ 18189510 w 800"/>
                <a:gd name="T45" fmla="*/ 36432226 h 424"/>
                <a:gd name="T46" fmla="*/ 26961908 w 800"/>
                <a:gd name="T47" fmla="*/ 34236085 h 424"/>
                <a:gd name="T48" fmla="*/ 26961908 w 800"/>
                <a:gd name="T49" fmla="*/ 34236085 h 424"/>
                <a:gd name="T50" fmla="*/ 75338325 w 800"/>
                <a:gd name="T51" fmla="*/ 54648699 h 424"/>
                <a:gd name="T52" fmla="*/ 75338325 w 800"/>
                <a:gd name="T53" fmla="*/ 54648699 h 424"/>
                <a:gd name="T54" fmla="*/ 101139032 w 800"/>
                <a:gd name="T55" fmla="*/ 49480758 h 424"/>
                <a:gd name="T56" fmla="*/ 101139032 w 800"/>
                <a:gd name="T57" fmla="*/ 49480758 h 424"/>
                <a:gd name="T58" fmla="*/ 102558118 w 800"/>
                <a:gd name="T59" fmla="*/ 46121847 h 424"/>
                <a:gd name="T60" fmla="*/ 102558118 w 800"/>
                <a:gd name="T61" fmla="*/ 46121847 h 424"/>
                <a:gd name="T62" fmla="*/ 99075234 w 800"/>
                <a:gd name="T63" fmla="*/ 44700645 h 42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800" h="424">
                  <a:moveTo>
                    <a:pt x="40" y="141"/>
                  </a:moveTo>
                  <a:lnTo>
                    <a:pt x="40" y="141"/>
                  </a:lnTo>
                  <a:cubicBezTo>
                    <a:pt x="40" y="85"/>
                    <a:pt x="85" y="40"/>
                    <a:pt x="141" y="40"/>
                  </a:cubicBezTo>
                  <a:cubicBezTo>
                    <a:pt x="196" y="40"/>
                    <a:pt x="241" y="85"/>
                    <a:pt x="241" y="141"/>
                  </a:cubicBezTo>
                  <a:cubicBezTo>
                    <a:pt x="241" y="197"/>
                    <a:pt x="196" y="242"/>
                    <a:pt x="141" y="242"/>
                  </a:cubicBezTo>
                  <a:cubicBezTo>
                    <a:pt x="85" y="242"/>
                    <a:pt x="40" y="197"/>
                    <a:pt x="40" y="141"/>
                  </a:cubicBezTo>
                  <a:close/>
                  <a:moveTo>
                    <a:pt x="768" y="346"/>
                  </a:moveTo>
                  <a:lnTo>
                    <a:pt x="768" y="346"/>
                  </a:lnTo>
                  <a:cubicBezTo>
                    <a:pt x="710" y="371"/>
                    <a:pt x="647" y="383"/>
                    <a:pt x="584" y="383"/>
                  </a:cubicBezTo>
                  <a:cubicBezTo>
                    <a:pt x="455" y="383"/>
                    <a:pt x="331" y="331"/>
                    <a:pt x="241" y="240"/>
                  </a:cubicBezTo>
                  <a:cubicBezTo>
                    <a:pt x="266" y="214"/>
                    <a:pt x="282" y="179"/>
                    <a:pt x="282" y="141"/>
                  </a:cubicBezTo>
                  <a:cubicBezTo>
                    <a:pt x="282" y="63"/>
                    <a:pt x="218" y="0"/>
                    <a:pt x="141" y="0"/>
                  </a:cubicBezTo>
                  <a:cubicBezTo>
                    <a:pt x="63" y="0"/>
                    <a:pt x="0" y="63"/>
                    <a:pt x="0" y="141"/>
                  </a:cubicBezTo>
                  <a:cubicBezTo>
                    <a:pt x="0" y="219"/>
                    <a:pt x="63" y="282"/>
                    <a:pt x="141" y="282"/>
                  </a:cubicBezTo>
                  <a:cubicBezTo>
                    <a:pt x="166" y="282"/>
                    <a:pt x="189" y="275"/>
                    <a:pt x="209" y="265"/>
                  </a:cubicBezTo>
                  <a:cubicBezTo>
                    <a:pt x="307" y="365"/>
                    <a:pt x="442" y="423"/>
                    <a:pt x="584" y="423"/>
                  </a:cubicBezTo>
                  <a:cubicBezTo>
                    <a:pt x="653" y="423"/>
                    <a:pt x="720" y="410"/>
                    <a:pt x="784" y="383"/>
                  </a:cubicBezTo>
                  <a:cubicBezTo>
                    <a:pt x="794" y="379"/>
                    <a:pt x="799" y="367"/>
                    <a:pt x="795" y="357"/>
                  </a:cubicBezTo>
                  <a:cubicBezTo>
                    <a:pt x="790" y="347"/>
                    <a:pt x="778" y="342"/>
                    <a:pt x="768" y="3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6" name="Freeform 175">
              <a:extLst>
                <a:ext uri="{FF2B5EF4-FFF2-40B4-BE49-F238E27FC236}">
                  <a16:creationId xmlns:a16="http://schemas.microsoft.com/office/drawing/2014/main" id="{2EA404C0-09C5-0842-902F-33437A1D39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0669" y="3606463"/>
              <a:ext cx="865928" cy="820051"/>
            </a:xfrm>
            <a:custGeom>
              <a:avLst/>
              <a:gdLst>
                <a:gd name="T0" fmla="*/ 68162324 w 664"/>
                <a:gd name="T1" fmla="*/ 5323612 h 630"/>
                <a:gd name="T2" fmla="*/ 68162324 w 664"/>
                <a:gd name="T3" fmla="*/ 5323612 h 630"/>
                <a:gd name="T4" fmla="*/ 81325906 w 664"/>
                <a:gd name="T5" fmla="*/ 18307617 h 630"/>
                <a:gd name="T6" fmla="*/ 81325906 w 664"/>
                <a:gd name="T7" fmla="*/ 18307617 h 630"/>
                <a:gd name="T8" fmla="*/ 68162324 w 664"/>
                <a:gd name="T9" fmla="*/ 31421704 h 630"/>
                <a:gd name="T10" fmla="*/ 68162324 w 664"/>
                <a:gd name="T11" fmla="*/ 31421704 h 630"/>
                <a:gd name="T12" fmla="*/ 54999103 w 664"/>
                <a:gd name="T13" fmla="*/ 18307617 h 630"/>
                <a:gd name="T14" fmla="*/ 54999103 w 664"/>
                <a:gd name="T15" fmla="*/ 18307617 h 630"/>
                <a:gd name="T16" fmla="*/ 68162324 w 664"/>
                <a:gd name="T17" fmla="*/ 5323612 h 630"/>
                <a:gd name="T18" fmla="*/ 2476182 w 664"/>
                <a:gd name="T19" fmla="*/ 81670990 h 630"/>
                <a:gd name="T20" fmla="*/ 2476182 w 664"/>
                <a:gd name="T21" fmla="*/ 81670990 h 630"/>
                <a:gd name="T22" fmla="*/ 2736832 w 664"/>
                <a:gd name="T23" fmla="*/ 81670990 h 630"/>
                <a:gd name="T24" fmla="*/ 2736832 w 664"/>
                <a:gd name="T25" fmla="*/ 81670990 h 630"/>
                <a:gd name="T26" fmla="*/ 5343339 w 664"/>
                <a:gd name="T27" fmla="*/ 79203766 h 630"/>
                <a:gd name="T28" fmla="*/ 5343339 w 664"/>
                <a:gd name="T29" fmla="*/ 79203766 h 630"/>
                <a:gd name="T30" fmla="*/ 50437715 w 664"/>
                <a:gd name="T31" fmla="*/ 23501507 h 630"/>
                <a:gd name="T32" fmla="*/ 50437715 w 664"/>
                <a:gd name="T33" fmla="*/ 23501507 h 630"/>
                <a:gd name="T34" fmla="*/ 68162324 w 664"/>
                <a:gd name="T35" fmla="*/ 36615594 h 630"/>
                <a:gd name="T36" fmla="*/ 68162324 w 664"/>
                <a:gd name="T37" fmla="*/ 36615594 h 630"/>
                <a:gd name="T38" fmla="*/ 86408595 w 664"/>
                <a:gd name="T39" fmla="*/ 18307617 h 630"/>
                <a:gd name="T40" fmla="*/ 86408595 w 664"/>
                <a:gd name="T41" fmla="*/ 18307617 h 630"/>
                <a:gd name="T42" fmla="*/ 68162324 w 664"/>
                <a:gd name="T43" fmla="*/ 0 h 630"/>
                <a:gd name="T44" fmla="*/ 68162324 w 664"/>
                <a:gd name="T45" fmla="*/ 0 h 630"/>
                <a:gd name="T46" fmla="*/ 49786089 w 664"/>
                <a:gd name="T47" fmla="*/ 18307617 h 630"/>
                <a:gd name="T48" fmla="*/ 49786089 w 664"/>
                <a:gd name="T49" fmla="*/ 18307617 h 630"/>
                <a:gd name="T50" fmla="*/ 130325 w 664"/>
                <a:gd name="T51" fmla="*/ 78944324 h 630"/>
                <a:gd name="T52" fmla="*/ 130325 w 664"/>
                <a:gd name="T53" fmla="*/ 78944324 h 630"/>
                <a:gd name="T54" fmla="*/ 2476182 w 664"/>
                <a:gd name="T55" fmla="*/ 81670990 h 63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664" h="630">
                  <a:moveTo>
                    <a:pt x="523" y="41"/>
                  </a:moveTo>
                  <a:lnTo>
                    <a:pt x="523" y="41"/>
                  </a:lnTo>
                  <a:cubicBezTo>
                    <a:pt x="579" y="41"/>
                    <a:pt x="624" y="86"/>
                    <a:pt x="624" y="141"/>
                  </a:cubicBezTo>
                  <a:cubicBezTo>
                    <a:pt x="624" y="197"/>
                    <a:pt x="579" y="242"/>
                    <a:pt x="523" y="242"/>
                  </a:cubicBezTo>
                  <a:cubicBezTo>
                    <a:pt x="467" y="242"/>
                    <a:pt x="422" y="197"/>
                    <a:pt x="422" y="141"/>
                  </a:cubicBezTo>
                  <a:cubicBezTo>
                    <a:pt x="422" y="86"/>
                    <a:pt x="467" y="41"/>
                    <a:pt x="523" y="41"/>
                  </a:cubicBezTo>
                  <a:close/>
                  <a:moveTo>
                    <a:pt x="19" y="629"/>
                  </a:moveTo>
                  <a:lnTo>
                    <a:pt x="19" y="629"/>
                  </a:lnTo>
                  <a:cubicBezTo>
                    <a:pt x="20" y="629"/>
                    <a:pt x="21" y="629"/>
                    <a:pt x="21" y="629"/>
                  </a:cubicBezTo>
                  <a:cubicBezTo>
                    <a:pt x="31" y="629"/>
                    <a:pt x="40" y="621"/>
                    <a:pt x="41" y="610"/>
                  </a:cubicBezTo>
                  <a:cubicBezTo>
                    <a:pt x="55" y="407"/>
                    <a:pt x="194" y="237"/>
                    <a:pt x="387" y="181"/>
                  </a:cubicBezTo>
                  <a:cubicBezTo>
                    <a:pt x="405" y="240"/>
                    <a:pt x="459" y="282"/>
                    <a:pt x="523" y="282"/>
                  </a:cubicBezTo>
                  <a:cubicBezTo>
                    <a:pt x="601" y="282"/>
                    <a:pt x="663" y="219"/>
                    <a:pt x="663" y="141"/>
                  </a:cubicBezTo>
                  <a:cubicBezTo>
                    <a:pt x="663" y="64"/>
                    <a:pt x="601" y="0"/>
                    <a:pt x="523" y="0"/>
                  </a:cubicBezTo>
                  <a:cubicBezTo>
                    <a:pt x="445" y="0"/>
                    <a:pt x="382" y="64"/>
                    <a:pt x="382" y="141"/>
                  </a:cubicBezTo>
                  <a:cubicBezTo>
                    <a:pt x="169" y="200"/>
                    <a:pt x="17" y="385"/>
                    <a:pt x="1" y="608"/>
                  </a:cubicBezTo>
                  <a:cubicBezTo>
                    <a:pt x="0" y="618"/>
                    <a:pt x="8" y="628"/>
                    <a:pt x="19" y="6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7" name="Freeform 176">
              <a:extLst>
                <a:ext uri="{FF2B5EF4-FFF2-40B4-BE49-F238E27FC236}">
                  <a16:creationId xmlns:a16="http://schemas.microsoft.com/office/drawing/2014/main" id="{2998876B-9B75-8641-8D01-6213B8D0D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4059" y="3927603"/>
              <a:ext cx="510381" cy="504648"/>
            </a:xfrm>
            <a:custGeom>
              <a:avLst/>
              <a:gdLst>
                <a:gd name="T0" fmla="*/ 25461652 w 391"/>
                <a:gd name="T1" fmla="*/ 44652060 h 390"/>
                <a:gd name="T2" fmla="*/ 25461652 w 391"/>
                <a:gd name="T3" fmla="*/ 44652060 h 390"/>
                <a:gd name="T4" fmla="*/ 5484176 w 391"/>
                <a:gd name="T5" fmla="*/ 25020628 h 390"/>
                <a:gd name="T6" fmla="*/ 5484176 w 391"/>
                <a:gd name="T7" fmla="*/ 25020628 h 390"/>
                <a:gd name="T8" fmla="*/ 25461652 w 391"/>
                <a:gd name="T9" fmla="*/ 5260601 h 390"/>
                <a:gd name="T10" fmla="*/ 25461652 w 391"/>
                <a:gd name="T11" fmla="*/ 5260601 h 390"/>
                <a:gd name="T12" fmla="*/ 45439128 w 391"/>
                <a:gd name="T13" fmla="*/ 25020628 h 390"/>
                <a:gd name="T14" fmla="*/ 45439128 w 391"/>
                <a:gd name="T15" fmla="*/ 25020628 h 390"/>
                <a:gd name="T16" fmla="*/ 25461652 w 391"/>
                <a:gd name="T17" fmla="*/ 44652060 h 390"/>
                <a:gd name="T18" fmla="*/ 25461652 w 391"/>
                <a:gd name="T19" fmla="*/ 0 h 390"/>
                <a:gd name="T20" fmla="*/ 25461652 w 391"/>
                <a:gd name="T21" fmla="*/ 0 h 390"/>
                <a:gd name="T22" fmla="*/ 0 w 391"/>
                <a:gd name="T23" fmla="*/ 25020628 h 390"/>
                <a:gd name="T24" fmla="*/ 0 w 391"/>
                <a:gd name="T25" fmla="*/ 25020628 h 390"/>
                <a:gd name="T26" fmla="*/ 25461652 w 391"/>
                <a:gd name="T27" fmla="*/ 49913019 h 390"/>
                <a:gd name="T28" fmla="*/ 25461652 w 391"/>
                <a:gd name="T29" fmla="*/ 49913019 h 390"/>
                <a:gd name="T30" fmla="*/ 50923304 w 391"/>
                <a:gd name="T31" fmla="*/ 25020628 h 390"/>
                <a:gd name="T32" fmla="*/ 50923304 w 391"/>
                <a:gd name="T33" fmla="*/ 25020628 h 390"/>
                <a:gd name="T34" fmla="*/ 25461652 w 391"/>
                <a:gd name="T35" fmla="*/ 0 h 39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91" h="390">
                  <a:moveTo>
                    <a:pt x="195" y="348"/>
                  </a:moveTo>
                  <a:lnTo>
                    <a:pt x="195" y="348"/>
                  </a:lnTo>
                  <a:cubicBezTo>
                    <a:pt x="111" y="348"/>
                    <a:pt x="42" y="279"/>
                    <a:pt x="42" y="195"/>
                  </a:cubicBezTo>
                  <a:cubicBezTo>
                    <a:pt x="42" y="110"/>
                    <a:pt x="111" y="41"/>
                    <a:pt x="195" y="41"/>
                  </a:cubicBezTo>
                  <a:cubicBezTo>
                    <a:pt x="280" y="41"/>
                    <a:pt x="348" y="110"/>
                    <a:pt x="348" y="195"/>
                  </a:cubicBezTo>
                  <a:cubicBezTo>
                    <a:pt x="348" y="279"/>
                    <a:pt x="280" y="348"/>
                    <a:pt x="195" y="348"/>
                  </a:cubicBezTo>
                  <a:close/>
                  <a:moveTo>
                    <a:pt x="195" y="0"/>
                  </a:moveTo>
                  <a:lnTo>
                    <a:pt x="195" y="0"/>
                  </a:lnTo>
                  <a:cubicBezTo>
                    <a:pt x="88" y="0"/>
                    <a:pt x="0" y="87"/>
                    <a:pt x="0" y="195"/>
                  </a:cubicBezTo>
                  <a:cubicBezTo>
                    <a:pt x="0" y="302"/>
                    <a:pt x="88" y="389"/>
                    <a:pt x="195" y="389"/>
                  </a:cubicBezTo>
                  <a:cubicBezTo>
                    <a:pt x="302" y="389"/>
                    <a:pt x="390" y="302"/>
                    <a:pt x="390" y="195"/>
                  </a:cubicBezTo>
                  <a:cubicBezTo>
                    <a:pt x="390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8" name="Freeform 177">
              <a:extLst>
                <a:ext uri="{FF2B5EF4-FFF2-40B4-BE49-F238E27FC236}">
                  <a16:creationId xmlns:a16="http://schemas.microsoft.com/office/drawing/2014/main" id="{82029A34-E9EB-0E4B-9326-DB017D1C0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7753" y="3606463"/>
              <a:ext cx="1273089" cy="1542615"/>
            </a:xfrm>
            <a:custGeom>
              <a:avLst/>
              <a:gdLst>
                <a:gd name="T0" fmla="*/ 119465949 w 978"/>
                <a:gd name="T1" fmla="*/ 57983854 h 1187"/>
                <a:gd name="T2" fmla="*/ 84664881 w 978"/>
                <a:gd name="T3" fmla="*/ 128910850 h 1187"/>
                <a:gd name="T4" fmla="*/ 71419755 w 978"/>
                <a:gd name="T5" fmla="*/ 111308435 h 1187"/>
                <a:gd name="T6" fmla="*/ 82197546 w 978"/>
                <a:gd name="T7" fmla="*/ 77786570 h 1187"/>
                <a:gd name="T8" fmla="*/ 83885798 w 978"/>
                <a:gd name="T9" fmla="*/ 63678880 h 1187"/>
                <a:gd name="T10" fmla="*/ 85054422 w 978"/>
                <a:gd name="T11" fmla="*/ 63678880 h 1187"/>
                <a:gd name="T12" fmla="*/ 110245963 w 978"/>
                <a:gd name="T13" fmla="*/ 38569680 h 1187"/>
                <a:gd name="T14" fmla="*/ 85054422 w 978"/>
                <a:gd name="T15" fmla="*/ 13330965 h 1187"/>
                <a:gd name="T16" fmla="*/ 63888382 w 978"/>
                <a:gd name="T17" fmla="*/ 23167567 h 1187"/>
                <a:gd name="T18" fmla="*/ 52590963 w 978"/>
                <a:gd name="T19" fmla="*/ 19543688 h 1187"/>
                <a:gd name="T20" fmla="*/ 84664881 w 978"/>
                <a:gd name="T21" fmla="*/ 5306483 h 1187"/>
                <a:gd name="T22" fmla="*/ 120504486 w 978"/>
                <a:gd name="T23" fmla="*/ 35592653 h 1187"/>
                <a:gd name="T24" fmla="*/ 68562878 w 978"/>
                <a:gd name="T25" fmla="*/ 25885565 h 1187"/>
                <a:gd name="T26" fmla="*/ 85054422 w 978"/>
                <a:gd name="T27" fmla="*/ 18637809 h 1187"/>
                <a:gd name="T28" fmla="*/ 104922112 w 978"/>
                <a:gd name="T29" fmla="*/ 38569680 h 1187"/>
                <a:gd name="T30" fmla="*/ 85054422 w 978"/>
                <a:gd name="T31" fmla="*/ 58372036 h 1187"/>
                <a:gd name="T32" fmla="*/ 83885798 w 978"/>
                <a:gd name="T33" fmla="*/ 58242882 h 1187"/>
                <a:gd name="T34" fmla="*/ 83366170 w 978"/>
                <a:gd name="T35" fmla="*/ 53583250 h 1187"/>
                <a:gd name="T36" fmla="*/ 68562878 w 978"/>
                <a:gd name="T37" fmla="*/ 25885565 h 1187"/>
                <a:gd name="T38" fmla="*/ 42202714 w 978"/>
                <a:gd name="T39" fmla="*/ 147548299 h 1187"/>
                <a:gd name="T40" fmla="*/ 7401646 w 978"/>
                <a:gd name="T41" fmla="*/ 76751177 h 1187"/>
                <a:gd name="T42" fmla="*/ 6362749 w 978"/>
                <a:gd name="T43" fmla="*/ 54230461 h 1187"/>
                <a:gd name="T44" fmla="*/ 42202714 w 978"/>
                <a:gd name="T45" fmla="*/ 23944292 h 1187"/>
                <a:gd name="T46" fmla="*/ 64018109 w 978"/>
                <a:gd name="T47" fmla="*/ 29250775 h 1187"/>
                <a:gd name="T48" fmla="*/ 78042318 w 978"/>
                <a:gd name="T49" fmla="*/ 54877672 h 1187"/>
                <a:gd name="T50" fmla="*/ 78431859 w 978"/>
                <a:gd name="T51" fmla="*/ 57595671 h 1187"/>
                <a:gd name="T52" fmla="*/ 78431859 w 978"/>
                <a:gd name="T53" fmla="*/ 57854340 h 1187"/>
                <a:gd name="T54" fmla="*/ 78561586 w 978"/>
                <a:gd name="T55" fmla="*/ 60572338 h 1187"/>
                <a:gd name="T56" fmla="*/ 77003421 w 978"/>
                <a:gd name="T57" fmla="*/ 76751177 h 1187"/>
                <a:gd name="T58" fmla="*/ 125828698 w 978"/>
                <a:gd name="T59" fmla="*/ 34945801 h 1187"/>
                <a:gd name="T60" fmla="*/ 84664881 w 978"/>
                <a:gd name="T61" fmla="*/ 0 h 1187"/>
                <a:gd name="T62" fmla="*/ 46877210 w 978"/>
                <a:gd name="T63" fmla="*/ 18896477 h 1187"/>
                <a:gd name="T64" fmla="*/ 42202714 w 978"/>
                <a:gd name="T65" fmla="*/ 18637809 h 1187"/>
                <a:gd name="T66" fmla="*/ 1038897 w 978"/>
                <a:gd name="T67" fmla="*/ 53583250 h 1187"/>
                <a:gd name="T68" fmla="*/ 2207521 w 978"/>
                <a:gd name="T69" fmla="*/ 77786570 h 1187"/>
                <a:gd name="T70" fmla="*/ 39216110 w 978"/>
                <a:gd name="T71" fmla="*/ 152078417 h 1187"/>
                <a:gd name="T72" fmla="*/ 42202714 w 978"/>
                <a:gd name="T73" fmla="*/ 153501993 h 1187"/>
                <a:gd name="T74" fmla="*/ 45319044 w 978"/>
                <a:gd name="T75" fmla="*/ 152078417 h 1187"/>
                <a:gd name="T76" fmla="*/ 68692966 w 978"/>
                <a:gd name="T77" fmla="*/ 117003101 h 1187"/>
                <a:gd name="T78" fmla="*/ 81548550 w 978"/>
                <a:gd name="T79" fmla="*/ 133440608 h 1187"/>
                <a:gd name="T80" fmla="*/ 84664881 w 978"/>
                <a:gd name="T81" fmla="*/ 134735030 h 1187"/>
                <a:gd name="T82" fmla="*/ 87651485 w 978"/>
                <a:gd name="T83" fmla="*/ 133440608 h 1187"/>
                <a:gd name="T84" fmla="*/ 124660074 w 978"/>
                <a:gd name="T85" fmla="*/ 59148762 h 1187"/>
                <a:gd name="T86" fmla="*/ 125828698 w 978"/>
                <a:gd name="T87" fmla="*/ 34945801 h 118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978" h="1187">
                  <a:moveTo>
                    <a:pt x="920" y="448"/>
                  </a:moveTo>
                  <a:lnTo>
                    <a:pt x="920" y="448"/>
                  </a:lnTo>
                  <a:cubicBezTo>
                    <a:pt x="855" y="755"/>
                    <a:pt x="697" y="947"/>
                    <a:pt x="652" y="996"/>
                  </a:cubicBezTo>
                  <a:cubicBezTo>
                    <a:pt x="632" y="975"/>
                    <a:pt x="593" y="929"/>
                    <a:pt x="550" y="860"/>
                  </a:cubicBezTo>
                  <a:cubicBezTo>
                    <a:pt x="583" y="785"/>
                    <a:pt x="612" y="700"/>
                    <a:pt x="633" y="601"/>
                  </a:cubicBezTo>
                  <a:cubicBezTo>
                    <a:pt x="641" y="564"/>
                    <a:pt x="645" y="527"/>
                    <a:pt x="646" y="492"/>
                  </a:cubicBezTo>
                  <a:cubicBezTo>
                    <a:pt x="649" y="492"/>
                    <a:pt x="652" y="492"/>
                    <a:pt x="655" y="492"/>
                  </a:cubicBezTo>
                  <a:cubicBezTo>
                    <a:pt x="762" y="492"/>
                    <a:pt x="849" y="405"/>
                    <a:pt x="849" y="298"/>
                  </a:cubicBezTo>
                  <a:cubicBezTo>
                    <a:pt x="849" y="190"/>
                    <a:pt x="762" y="103"/>
                    <a:pt x="655" y="103"/>
                  </a:cubicBezTo>
                  <a:cubicBezTo>
                    <a:pt x="586" y="103"/>
                    <a:pt x="527" y="131"/>
                    <a:pt x="492" y="179"/>
                  </a:cubicBezTo>
                  <a:cubicBezTo>
                    <a:pt x="467" y="166"/>
                    <a:pt x="438" y="157"/>
                    <a:pt x="405" y="151"/>
                  </a:cubicBezTo>
                  <a:cubicBezTo>
                    <a:pt x="448" y="79"/>
                    <a:pt x="531" y="41"/>
                    <a:pt x="652" y="41"/>
                  </a:cubicBezTo>
                  <a:cubicBezTo>
                    <a:pt x="815" y="41"/>
                    <a:pt x="908" y="120"/>
                    <a:pt x="928" y="275"/>
                  </a:cubicBezTo>
                  <a:cubicBezTo>
                    <a:pt x="935" y="329"/>
                    <a:pt x="933" y="387"/>
                    <a:pt x="920" y="448"/>
                  </a:cubicBezTo>
                  <a:close/>
                  <a:moveTo>
                    <a:pt x="528" y="200"/>
                  </a:moveTo>
                  <a:lnTo>
                    <a:pt x="528" y="200"/>
                  </a:lnTo>
                  <a:cubicBezTo>
                    <a:pt x="555" y="165"/>
                    <a:pt x="601" y="144"/>
                    <a:pt x="655" y="144"/>
                  </a:cubicBezTo>
                  <a:cubicBezTo>
                    <a:pt x="739" y="144"/>
                    <a:pt x="808" y="213"/>
                    <a:pt x="808" y="298"/>
                  </a:cubicBezTo>
                  <a:cubicBezTo>
                    <a:pt x="808" y="382"/>
                    <a:pt x="739" y="451"/>
                    <a:pt x="655" y="451"/>
                  </a:cubicBezTo>
                  <a:cubicBezTo>
                    <a:pt x="652" y="451"/>
                    <a:pt x="649" y="450"/>
                    <a:pt x="646" y="450"/>
                  </a:cubicBezTo>
                  <a:cubicBezTo>
                    <a:pt x="644" y="438"/>
                    <a:pt x="644" y="426"/>
                    <a:pt x="642" y="414"/>
                  </a:cubicBezTo>
                  <a:cubicBezTo>
                    <a:pt x="629" y="317"/>
                    <a:pt x="591" y="245"/>
                    <a:pt x="528" y="200"/>
                  </a:cubicBezTo>
                  <a:close/>
                  <a:moveTo>
                    <a:pt x="325" y="1140"/>
                  </a:moveTo>
                  <a:lnTo>
                    <a:pt x="325" y="1140"/>
                  </a:lnTo>
                  <a:cubicBezTo>
                    <a:pt x="280" y="1091"/>
                    <a:pt x="123" y="900"/>
                    <a:pt x="57" y="593"/>
                  </a:cubicBezTo>
                  <a:cubicBezTo>
                    <a:pt x="45" y="531"/>
                    <a:pt x="42" y="473"/>
                    <a:pt x="49" y="419"/>
                  </a:cubicBezTo>
                  <a:cubicBezTo>
                    <a:pt x="69" y="264"/>
                    <a:pt x="162" y="185"/>
                    <a:pt x="325" y="185"/>
                  </a:cubicBezTo>
                  <a:cubicBezTo>
                    <a:pt x="394" y="185"/>
                    <a:pt x="449" y="199"/>
                    <a:pt x="493" y="226"/>
                  </a:cubicBezTo>
                  <a:cubicBezTo>
                    <a:pt x="571" y="279"/>
                    <a:pt x="595" y="373"/>
                    <a:pt x="601" y="424"/>
                  </a:cubicBezTo>
                  <a:cubicBezTo>
                    <a:pt x="602" y="431"/>
                    <a:pt x="603" y="438"/>
                    <a:pt x="604" y="445"/>
                  </a:cubicBezTo>
                  <a:cubicBezTo>
                    <a:pt x="604" y="446"/>
                    <a:pt x="604" y="446"/>
                    <a:pt x="604" y="447"/>
                  </a:cubicBezTo>
                  <a:cubicBezTo>
                    <a:pt x="604" y="454"/>
                    <a:pt x="605" y="461"/>
                    <a:pt x="605" y="468"/>
                  </a:cubicBezTo>
                  <a:cubicBezTo>
                    <a:pt x="606" y="507"/>
                    <a:pt x="602" y="549"/>
                    <a:pt x="593" y="593"/>
                  </a:cubicBezTo>
                  <a:cubicBezTo>
                    <a:pt x="528" y="900"/>
                    <a:pt x="370" y="1091"/>
                    <a:pt x="325" y="1140"/>
                  </a:cubicBezTo>
                  <a:close/>
                  <a:moveTo>
                    <a:pt x="969" y="270"/>
                  </a:moveTo>
                  <a:lnTo>
                    <a:pt x="969" y="270"/>
                  </a:lnTo>
                  <a:cubicBezTo>
                    <a:pt x="946" y="93"/>
                    <a:pt x="836" y="0"/>
                    <a:pt x="652" y="0"/>
                  </a:cubicBezTo>
                  <a:cubicBezTo>
                    <a:pt x="473" y="0"/>
                    <a:pt x="395" y="77"/>
                    <a:pt x="361" y="146"/>
                  </a:cubicBezTo>
                  <a:cubicBezTo>
                    <a:pt x="350" y="144"/>
                    <a:pt x="338" y="144"/>
                    <a:pt x="325" y="144"/>
                  </a:cubicBezTo>
                  <a:cubicBezTo>
                    <a:pt x="140" y="144"/>
                    <a:pt x="31" y="237"/>
                    <a:pt x="8" y="414"/>
                  </a:cubicBezTo>
                  <a:cubicBezTo>
                    <a:pt x="0" y="473"/>
                    <a:pt x="3" y="536"/>
                    <a:pt x="17" y="601"/>
                  </a:cubicBezTo>
                  <a:cubicBezTo>
                    <a:pt x="86" y="927"/>
                    <a:pt x="252" y="1123"/>
                    <a:pt x="302" y="1175"/>
                  </a:cubicBezTo>
                  <a:cubicBezTo>
                    <a:pt x="308" y="1182"/>
                    <a:pt x="316" y="1186"/>
                    <a:pt x="325" y="1186"/>
                  </a:cubicBezTo>
                  <a:cubicBezTo>
                    <a:pt x="334" y="1186"/>
                    <a:pt x="343" y="1182"/>
                    <a:pt x="349" y="1175"/>
                  </a:cubicBezTo>
                  <a:cubicBezTo>
                    <a:pt x="380" y="1143"/>
                    <a:pt x="459" y="1051"/>
                    <a:pt x="529" y="904"/>
                  </a:cubicBezTo>
                  <a:cubicBezTo>
                    <a:pt x="574" y="972"/>
                    <a:pt x="613" y="1014"/>
                    <a:pt x="628" y="1031"/>
                  </a:cubicBezTo>
                  <a:cubicBezTo>
                    <a:pt x="634" y="1038"/>
                    <a:pt x="643" y="1041"/>
                    <a:pt x="652" y="1041"/>
                  </a:cubicBezTo>
                  <a:cubicBezTo>
                    <a:pt x="661" y="1041"/>
                    <a:pt x="670" y="1038"/>
                    <a:pt x="675" y="1031"/>
                  </a:cubicBezTo>
                  <a:cubicBezTo>
                    <a:pt x="725" y="979"/>
                    <a:pt x="891" y="783"/>
                    <a:pt x="960" y="457"/>
                  </a:cubicBezTo>
                  <a:cubicBezTo>
                    <a:pt x="973" y="391"/>
                    <a:pt x="977" y="328"/>
                    <a:pt x="969" y="2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9" name="Freeform 178">
              <a:extLst>
                <a:ext uri="{FF2B5EF4-FFF2-40B4-BE49-F238E27FC236}">
                  <a16:creationId xmlns:a16="http://schemas.microsoft.com/office/drawing/2014/main" id="{9D69CBFC-28E5-D242-9282-9F29FA39D0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1332" y="3617933"/>
              <a:ext cx="1473800" cy="1473800"/>
            </a:xfrm>
            <a:custGeom>
              <a:avLst/>
              <a:gdLst>
                <a:gd name="T0" fmla="*/ 73391928 w 1133"/>
                <a:gd name="T1" fmla="*/ 141328211 h 1132"/>
                <a:gd name="T2" fmla="*/ 73391928 w 1133"/>
                <a:gd name="T3" fmla="*/ 141328211 h 1132"/>
                <a:gd name="T4" fmla="*/ 5705336 w 1133"/>
                <a:gd name="T5" fmla="*/ 73391888 h 1132"/>
                <a:gd name="T6" fmla="*/ 5705336 w 1133"/>
                <a:gd name="T7" fmla="*/ 73391888 h 1132"/>
                <a:gd name="T8" fmla="*/ 73391928 w 1133"/>
                <a:gd name="T9" fmla="*/ 5715422 h 1132"/>
                <a:gd name="T10" fmla="*/ 73391928 w 1133"/>
                <a:gd name="T11" fmla="*/ 5715422 h 1132"/>
                <a:gd name="T12" fmla="*/ 141078880 w 1133"/>
                <a:gd name="T13" fmla="*/ 73391888 h 1132"/>
                <a:gd name="T14" fmla="*/ 141078880 w 1133"/>
                <a:gd name="T15" fmla="*/ 73391888 h 1132"/>
                <a:gd name="T16" fmla="*/ 73391928 w 1133"/>
                <a:gd name="T17" fmla="*/ 141328211 h 1132"/>
                <a:gd name="T18" fmla="*/ 73391928 w 1133"/>
                <a:gd name="T19" fmla="*/ 0 h 1132"/>
                <a:gd name="T20" fmla="*/ 73391928 w 1133"/>
                <a:gd name="T21" fmla="*/ 0 h 1132"/>
                <a:gd name="T22" fmla="*/ 0 w 1133"/>
                <a:gd name="T23" fmla="*/ 73391888 h 1132"/>
                <a:gd name="T24" fmla="*/ 0 w 1133"/>
                <a:gd name="T25" fmla="*/ 73391888 h 1132"/>
                <a:gd name="T26" fmla="*/ 73391928 w 1133"/>
                <a:gd name="T27" fmla="*/ 146913884 h 1132"/>
                <a:gd name="T28" fmla="*/ 73391928 w 1133"/>
                <a:gd name="T29" fmla="*/ 146913884 h 1132"/>
                <a:gd name="T30" fmla="*/ 146784216 w 1133"/>
                <a:gd name="T31" fmla="*/ 73391888 h 1132"/>
                <a:gd name="T32" fmla="*/ 146784216 w 1133"/>
                <a:gd name="T33" fmla="*/ 73391888 h 1132"/>
                <a:gd name="T34" fmla="*/ 73391928 w 1133"/>
                <a:gd name="T35" fmla="*/ 0 h 113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133" h="1132">
                  <a:moveTo>
                    <a:pt x="566" y="1088"/>
                  </a:moveTo>
                  <a:lnTo>
                    <a:pt x="566" y="1088"/>
                  </a:lnTo>
                  <a:cubicBezTo>
                    <a:pt x="278" y="1088"/>
                    <a:pt x="44" y="854"/>
                    <a:pt x="44" y="565"/>
                  </a:cubicBezTo>
                  <a:cubicBezTo>
                    <a:pt x="44" y="278"/>
                    <a:pt x="278" y="44"/>
                    <a:pt x="566" y="44"/>
                  </a:cubicBezTo>
                  <a:cubicBezTo>
                    <a:pt x="854" y="44"/>
                    <a:pt x="1088" y="278"/>
                    <a:pt x="1088" y="565"/>
                  </a:cubicBezTo>
                  <a:cubicBezTo>
                    <a:pt x="1088" y="854"/>
                    <a:pt x="854" y="1088"/>
                    <a:pt x="566" y="1088"/>
                  </a:cubicBezTo>
                  <a:close/>
                  <a:moveTo>
                    <a:pt x="566" y="0"/>
                  </a:moveTo>
                  <a:lnTo>
                    <a:pt x="566" y="0"/>
                  </a:lnTo>
                  <a:cubicBezTo>
                    <a:pt x="254" y="0"/>
                    <a:pt x="0" y="254"/>
                    <a:pt x="0" y="565"/>
                  </a:cubicBezTo>
                  <a:cubicBezTo>
                    <a:pt x="0" y="878"/>
                    <a:pt x="254" y="1131"/>
                    <a:pt x="566" y="1131"/>
                  </a:cubicBezTo>
                  <a:cubicBezTo>
                    <a:pt x="878" y="1131"/>
                    <a:pt x="1132" y="878"/>
                    <a:pt x="1132" y="565"/>
                  </a:cubicBezTo>
                  <a:cubicBezTo>
                    <a:pt x="1132" y="254"/>
                    <a:pt x="878" y="0"/>
                    <a:pt x="5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70" name="Freeform 179">
              <a:extLst>
                <a:ext uri="{FF2B5EF4-FFF2-40B4-BE49-F238E27FC236}">
                  <a16:creationId xmlns:a16="http://schemas.microsoft.com/office/drawing/2014/main" id="{669B2929-58A7-1143-989E-B264715B5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43941" y="4036559"/>
              <a:ext cx="797113" cy="567731"/>
            </a:xfrm>
            <a:custGeom>
              <a:avLst/>
              <a:gdLst>
                <a:gd name="T0" fmla="*/ 73895219 w 615"/>
                <a:gd name="T1" fmla="*/ 1287445 h 438"/>
                <a:gd name="T2" fmla="*/ 30768176 w 615"/>
                <a:gd name="T3" fmla="*/ 49697955 h 438"/>
                <a:gd name="T4" fmla="*/ 4891879 w 615"/>
                <a:gd name="T5" fmla="*/ 28968944 h 438"/>
                <a:gd name="T6" fmla="*/ 4891879 w 615"/>
                <a:gd name="T7" fmla="*/ 28968944 h 438"/>
                <a:gd name="T8" fmla="*/ 901306 w 615"/>
                <a:gd name="T9" fmla="*/ 29355393 h 438"/>
                <a:gd name="T10" fmla="*/ 901306 w 615"/>
                <a:gd name="T11" fmla="*/ 29355393 h 438"/>
                <a:gd name="T12" fmla="*/ 1287374 w 615"/>
                <a:gd name="T13" fmla="*/ 33346544 h 438"/>
                <a:gd name="T14" fmla="*/ 29351993 w 615"/>
                <a:gd name="T15" fmla="*/ 55749448 h 438"/>
                <a:gd name="T16" fmla="*/ 29351993 w 615"/>
                <a:gd name="T17" fmla="*/ 55749448 h 438"/>
                <a:gd name="T18" fmla="*/ 31154604 w 615"/>
                <a:gd name="T19" fmla="*/ 56264354 h 438"/>
                <a:gd name="T20" fmla="*/ 31154604 w 615"/>
                <a:gd name="T21" fmla="*/ 56264354 h 438"/>
                <a:gd name="T22" fmla="*/ 33214116 w 615"/>
                <a:gd name="T23" fmla="*/ 55362999 h 438"/>
                <a:gd name="T24" fmla="*/ 78014960 w 615"/>
                <a:gd name="T25" fmla="*/ 5021322 h 438"/>
                <a:gd name="T26" fmla="*/ 78014960 w 615"/>
                <a:gd name="T27" fmla="*/ 5021322 h 438"/>
                <a:gd name="T28" fmla="*/ 77757342 w 615"/>
                <a:gd name="T29" fmla="*/ 1030171 h 438"/>
                <a:gd name="T30" fmla="*/ 77757342 w 615"/>
                <a:gd name="T31" fmla="*/ 1030171 h 438"/>
                <a:gd name="T32" fmla="*/ 73895219 w 615"/>
                <a:gd name="T33" fmla="*/ 1287445 h 43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15" h="438">
                  <a:moveTo>
                    <a:pt x="574" y="10"/>
                  </a:moveTo>
                  <a:lnTo>
                    <a:pt x="239" y="386"/>
                  </a:lnTo>
                  <a:lnTo>
                    <a:pt x="38" y="225"/>
                  </a:lnTo>
                  <a:cubicBezTo>
                    <a:pt x="28" y="217"/>
                    <a:pt x="15" y="219"/>
                    <a:pt x="7" y="228"/>
                  </a:cubicBezTo>
                  <a:cubicBezTo>
                    <a:pt x="0" y="237"/>
                    <a:pt x="2" y="251"/>
                    <a:pt x="10" y="259"/>
                  </a:cubicBezTo>
                  <a:lnTo>
                    <a:pt x="228" y="433"/>
                  </a:lnTo>
                  <a:cubicBezTo>
                    <a:pt x="232" y="436"/>
                    <a:pt x="237" y="437"/>
                    <a:pt x="242" y="437"/>
                  </a:cubicBezTo>
                  <a:cubicBezTo>
                    <a:pt x="248" y="437"/>
                    <a:pt x="254" y="435"/>
                    <a:pt x="258" y="430"/>
                  </a:cubicBezTo>
                  <a:lnTo>
                    <a:pt x="606" y="39"/>
                  </a:lnTo>
                  <a:cubicBezTo>
                    <a:pt x="614" y="29"/>
                    <a:pt x="613" y="16"/>
                    <a:pt x="604" y="8"/>
                  </a:cubicBezTo>
                  <a:cubicBezTo>
                    <a:pt x="595" y="0"/>
                    <a:pt x="582" y="1"/>
                    <a:pt x="574" y="1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71" name="Freeform 180">
              <a:extLst>
                <a:ext uri="{FF2B5EF4-FFF2-40B4-BE49-F238E27FC236}">
                  <a16:creationId xmlns:a16="http://schemas.microsoft.com/office/drawing/2014/main" id="{F1468FBE-5B0B-F241-81B8-36FEBBB3A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41355" y="3600727"/>
              <a:ext cx="1255887" cy="1542619"/>
            </a:xfrm>
            <a:custGeom>
              <a:avLst/>
              <a:gdLst>
                <a:gd name="T0" fmla="*/ 119295196 w 966"/>
                <a:gd name="T1" fmla="*/ 133242703 h 1185"/>
                <a:gd name="T2" fmla="*/ 119295196 w 966"/>
                <a:gd name="T3" fmla="*/ 133242703 h 1185"/>
                <a:gd name="T4" fmla="*/ 104528876 w 966"/>
                <a:gd name="T5" fmla="*/ 148177501 h 1185"/>
                <a:gd name="T6" fmla="*/ 20465330 w 966"/>
                <a:gd name="T7" fmla="*/ 148177501 h 1185"/>
                <a:gd name="T8" fmla="*/ 20465330 w 966"/>
                <a:gd name="T9" fmla="*/ 148177501 h 1185"/>
                <a:gd name="T10" fmla="*/ 5699370 w 966"/>
                <a:gd name="T11" fmla="*/ 133242703 h 1185"/>
                <a:gd name="T12" fmla="*/ 5699370 w 966"/>
                <a:gd name="T13" fmla="*/ 77530280 h 1185"/>
                <a:gd name="T14" fmla="*/ 5699370 w 966"/>
                <a:gd name="T15" fmla="*/ 77530280 h 1185"/>
                <a:gd name="T16" fmla="*/ 20465330 w 966"/>
                <a:gd name="T17" fmla="*/ 62725576 h 1185"/>
                <a:gd name="T18" fmla="*/ 104528876 w 966"/>
                <a:gd name="T19" fmla="*/ 62725576 h 1185"/>
                <a:gd name="T20" fmla="*/ 104528876 w 966"/>
                <a:gd name="T21" fmla="*/ 62725576 h 1185"/>
                <a:gd name="T22" fmla="*/ 119295196 w 966"/>
                <a:gd name="T23" fmla="*/ 77530280 h 1185"/>
                <a:gd name="T24" fmla="*/ 119295196 w 966"/>
                <a:gd name="T25" fmla="*/ 133242703 h 1185"/>
                <a:gd name="T26" fmla="*/ 22796760 w 966"/>
                <a:gd name="T27" fmla="*/ 41427371 h 1185"/>
                <a:gd name="T28" fmla="*/ 22796760 w 966"/>
                <a:gd name="T29" fmla="*/ 41427371 h 1185"/>
                <a:gd name="T30" fmla="*/ 62562065 w 966"/>
                <a:gd name="T31" fmla="*/ 5714021 h 1185"/>
                <a:gd name="T32" fmla="*/ 62562065 w 966"/>
                <a:gd name="T33" fmla="*/ 5714021 h 1185"/>
                <a:gd name="T34" fmla="*/ 102327010 w 966"/>
                <a:gd name="T35" fmla="*/ 41427371 h 1185"/>
                <a:gd name="T36" fmla="*/ 102327010 w 966"/>
                <a:gd name="T37" fmla="*/ 57011195 h 1185"/>
                <a:gd name="T38" fmla="*/ 22796760 w 966"/>
                <a:gd name="T39" fmla="*/ 57011195 h 1185"/>
                <a:gd name="T40" fmla="*/ 22796760 w 966"/>
                <a:gd name="T41" fmla="*/ 41427371 h 1185"/>
                <a:gd name="T42" fmla="*/ 108026020 w 966"/>
                <a:gd name="T43" fmla="*/ 57271021 h 1185"/>
                <a:gd name="T44" fmla="*/ 108026020 w 966"/>
                <a:gd name="T45" fmla="*/ 41427371 h 1185"/>
                <a:gd name="T46" fmla="*/ 108026020 w 966"/>
                <a:gd name="T47" fmla="*/ 41427371 h 1185"/>
                <a:gd name="T48" fmla="*/ 62562065 w 966"/>
                <a:gd name="T49" fmla="*/ 0 h 1185"/>
                <a:gd name="T50" fmla="*/ 62562065 w 966"/>
                <a:gd name="T51" fmla="*/ 0 h 1185"/>
                <a:gd name="T52" fmla="*/ 17097750 w 966"/>
                <a:gd name="T53" fmla="*/ 41427371 h 1185"/>
                <a:gd name="T54" fmla="*/ 17097750 w 966"/>
                <a:gd name="T55" fmla="*/ 57271021 h 1185"/>
                <a:gd name="T56" fmla="*/ 17097750 w 966"/>
                <a:gd name="T57" fmla="*/ 57271021 h 1185"/>
                <a:gd name="T58" fmla="*/ 0 w 966"/>
                <a:gd name="T59" fmla="*/ 77660014 h 1185"/>
                <a:gd name="T60" fmla="*/ 0 w 966"/>
                <a:gd name="T61" fmla="*/ 133242703 h 1185"/>
                <a:gd name="T62" fmla="*/ 0 w 966"/>
                <a:gd name="T63" fmla="*/ 133242703 h 1185"/>
                <a:gd name="T64" fmla="*/ 20465330 w 966"/>
                <a:gd name="T65" fmla="*/ 153761789 h 1185"/>
                <a:gd name="T66" fmla="*/ 104528876 w 966"/>
                <a:gd name="T67" fmla="*/ 153761789 h 1185"/>
                <a:gd name="T68" fmla="*/ 104528876 w 966"/>
                <a:gd name="T69" fmla="*/ 153761789 h 1185"/>
                <a:gd name="T70" fmla="*/ 124994206 w 966"/>
                <a:gd name="T71" fmla="*/ 133242703 h 1185"/>
                <a:gd name="T72" fmla="*/ 124994206 w 966"/>
                <a:gd name="T73" fmla="*/ 77530280 h 1185"/>
                <a:gd name="T74" fmla="*/ 124994206 w 966"/>
                <a:gd name="T75" fmla="*/ 77530280 h 1185"/>
                <a:gd name="T76" fmla="*/ 108026020 w 966"/>
                <a:gd name="T77" fmla="*/ 57271021 h 118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966" h="1185">
                  <a:moveTo>
                    <a:pt x="921" y="1026"/>
                  </a:moveTo>
                  <a:lnTo>
                    <a:pt x="921" y="1026"/>
                  </a:lnTo>
                  <a:cubicBezTo>
                    <a:pt x="921" y="1089"/>
                    <a:pt x="870" y="1141"/>
                    <a:pt x="807" y="1141"/>
                  </a:cubicBezTo>
                  <a:lnTo>
                    <a:pt x="158" y="1141"/>
                  </a:lnTo>
                  <a:cubicBezTo>
                    <a:pt x="96" y="1141"/>
                    <a:pt x="44" y="1089"/>
                    <a:pt x="44" y="1026"/>
                  </a:cubicBezTo>
                  <a:lnTo>
                    <a:pt x="44" y="597"/>
                  </a:lnTo>
                  <a:cubicBezTo>
                    <a:pt x="44" y="534"/>
                    <a:pt x="96" y="483"/>
                    <a:pt x="158" y="483"/>
                  </a:cubicBezTo>
                  <a:lnTo>
                    <a:pt x="807" y="483"/>
                  </a:lnTo>
                  <a:cubicBezTo>
                    <a:pt x="870" y="483"/>
                    <a:pt x="921" y="534"/>
                    <a:pt x="921" y="597"/>
                  </a:cubicBezTo>
                  <a:lnTo>
                    <a:pt x="921" y="1026"/>
                  </a:lnTo>
                  <a:close/>
                  <a:moveTo>
                    <a:pt x="176" y="319"/>
                  </a:moveTo>
                  <a:lnTo>
                    <a:pt x="176" y="319"/>
                  </a:lnTo>
                  <a:cubicBezTo>
                    <a:pt x="176" y="167"/>
                    <a:pt x="314" y="44"/>
                    <a:pt x="483" y="44"/>
                  </a:cubicBezTo>
                  <a:cubicBezTo>
                    <a:pt x="652" y="44"/>
                    <a:pt x="790" y="167"/>
                    <a:pt x="790" y="319"/>
                  </a:cubicBezTo>
                  <a:lnTo>
                    <a:pt x="790" y="439"/>
                  </a:lnTo>
                  <a:lnTo>
                    <a:pt x="176" y="439"/>
                  </a:lnTo>
                  <a:lnTo>
                    <a:pt x="176" y="319"/>
                  </a:lnTo>
                  <a:close/>
                  <a:moveTo>
                    <a:pt x="834" y="441"/>
                  </a:moveTo>
                  <a:lnTo>
                    <a:pt x="834" y="319"/>
                  </a:lnTo>
                  <a:cubicBezTo>
                    <a:pt x="834" y="143"/>
                    <a:pt x="676" y="0"/>
                    <a:pt x="483" y="0"/>
                  </a:cubicBezTo>
                  <a:cubicBezTo>
                    <a:pt x="289" y="0"/>
                    <a:pt x="132" y="143"/>
                    <a:pt x="132" y="319"/>
                  </a:cubicBezTo>
                  <a:lnTo>
                    <a:pt x="132" y="441"/>
                  </a:lnTo>
                  <a:cubicBezTo>
                    <a:pt x="57" y="454"/>
                    <a:pt x="0" y="519"/>
                    <a:pt x="0" y="598"/>
                  </a:cubicBezTo>
                  <a:lnTo>
                    <a:pt x="0" y="1026"/>
                  </a:lnTo>
                  <a:cubicBezTo>
                    <a:pt x="0" y="1114"/>
                    <a:pt x="72" y="1184"/>
                    <a:pt x="158" y="1184"/>
                  </a:cubicBezTo>
                  <a:lnTo>
                    <a:pt x="807" y="1184"/>
                  </a:lnTo>
                  <a:cubicBezTo>
                    <a:pt x="894" y="1184"/>
                    <a:pt x="965" y="1114"/>
                    <a:pt x="965" y="1026"/>
                  </a:cubicBezTo>
                  <a:lnTo>
                    <a:pt x="965" y="597"/>
                  </a:lnTo>
                  <a:cubicBezTo>
                    <a:pt x="965" y="519"/>
                    <a:pt x="908" y="454"/>
                    <a:pt x="834" y="4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72" name="Freeform 181">
              <a:extLst>
                <a:ext uri="{FF2B5EF4-FFF2-40B4-BE49-F238E27FC236}">
                  <a16:creationId xmlns:a16="http://schemas.microsoft.com/office/drawing/2014/main" id="{75C0B416-657A-4C4F-AA26-1B38A0751D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57472" y="4397843"/>
              <a:ext cx="229385" cy="401425"/>
            </a:xfrm>
            <a:custGeom>
              <a:avLst/>
              <a:gdLst>
                <a:gd name="T0" fmla="*/ 16860506 w 177"/>
                <a:gd name="T1" fmla="*/ 28638139 h 308"/>
                <a:gd name="T2" fmla="*/ 16860506 w 177"/>
                <a:gd name="T3" fmla="*/ 28638139 h 308"/>
                <a:gd name="T4" fmla="*/ 11326319 w 177"/>
                <a:gd name="T5" fmla="*/ 34235520 h 308"/>
                <a:gd name="T6" fmla="*/ 11326319 w 177"/>
                <a:gd name="T7" fmla="*/ 34235520 h 308"/>
                <a:gd name="T8" fmla="*/ 5662980 w 177"/>
                <a:gd name="T9" fmla="*/ 28638139 h 308"/>
                <a:gd name="T10" fmla="*/ 5662980 w 177"/>
                <a:gd name="T11" fmla="*/ 11455256 h 308"/>
                <a:gd name="T12" fmla="*/ 5662980 w 177"/>
                <a:gd name="T13" fmla="*/ 11455256 h 308"/>
                <a:gd name="T14" fmla="*/ 11326319 w 177"/>
                <a:gd name="T15" fmla="*/ 5727628 h 308"/>
                <a:gd name="T16" fmla="*/ 11326319 w 177"/>
                <a:gd name="T17" fmla="*/ 5727628 h 308"/>
                <a:gd name="T18" fmla="*/ 16860506 w 177"/>
                <a:gd name="T19" fmla="*/ 11455256 h 308"/>
                <a:gd name="T20" fmla="*/ 16860506 w 177"/>
                <a:gd name="T21" fmla="*/ 28638139 h 308"/>
                <a:gd name="T22" fmla="*/ 11326319 w 177"/>
                <a:gd name="T23" fmla="*/ 0 h 308"/>
                <a:gd name="T24" fmla="*/ 11326319 w 177"/>
                <a:gd name="T25" fmla="*/ 0 h 308"/>
                <a:gd name="T26" fmla="*/ 0 w 177"/>
                <a:gd name="T27" fmla="*/ 11455256 h 308"/>
                <a:gd name="T28" fmla="*/ 0 w 177"/>
                <a:gd name="T29" fmla="*/ 28638139 h 308"/>
                <a:gd name="T30" fmla="*/ 0 w 177"/>
                <a:gd name="T31" fmla="*/ 28638139 h 308"/>
                <a:gd name="T32" fmla="*/ 11326319 w 177"/>
                <a:gd name="T33" fmla="*/ 39963148 h 308"/>
                <a:gd name="T34" fmla="*/ 11326319 w 177"/>
                <a:gd name="T35" fmla="*/ 39963148 h 308"/>
                <a:gd name="T36" fmla="*/ 22652280 w 177"/>
                <a:gd name="T37" fmla="*/ 28638139 h 308"/>
                <a:gd name="T38" fmla="*/ 22652280 w 177"/>
                <a:gd name="T39" fmla="*/ 11455256 h 308"/>
                <a:gd name="T40" fmla="*/ 22652280 w 177"/>
                <a:gd name="T41" fmla="*/ 11455256 h 308"/>
                <a:gd name="T42" fmla="*/ 11326319 w 177"/>
                <a:gd name="T43" fmla="*/ 0 h 30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77" h="308">
                  <a:moveTo>
                    <a:pt x="131" y="220"/>
                  </a:moveTo>
                  <a:lnTo>
                    <a:pt x="131" y="220"/>
                  </a:lnTo>
                  <a:cubicBezTo>
                    <a:pt x="131" y="244"/>
                    <a:pt x="112" y="263"/>
                    <a:pt x="88" y="263"/>
                  </a:cubicBezTo>
                  <a:cubicBezTo>
                    <a:pt x="64" y="263"/>
                    <a:pt x="44" y="244"/>
                    <a:pt x="44" y="220"/>
                  </a:cubicBezTo>
                  <a:lnTo>
                    <a:pt x="44" y="88"/>
                  </a:lnTo>
                  <a:cubicBezTo>
                    <a:pt x="44" y="64"/>
                    <a:pt x="64" y="44"/>
                    <a:pt x="88" y="44"/>
                  </a:cubicBezTo>
                  <a:cubicBezTo>
                    <a:pt x="112" y="44"/>
                    <a:pt x="131" y="64"/>
                    <a:pt x="131" y="88"/>
                  </a:cubicBezTo>
                  <a:lnTo>
                    <a:pt x="131" y="220"/>
                  </a:lnTo>
                  <a:close/>
                  <a:moveTo>
                    <a:pt x="88" y="0"/>
                  </a:moveTo>
                  <a:lnTo>
                    <a:pt x="88" y="0"/>
                  </a:lnTo>
                  <a:cubicBezTo>
                    <a:pt x="39" y="0"/>
                    <a:pt x="0" y="39"/>
                    <a:pt x="0" y="88"/>
                  </a:cubicBezTo>
                  <a:lnTo>
                    <a:pt x="0" y="220"/>
                  </a:lnTo>
                  <a:cubicBezTo>
                    <a:pt x="0" y="268"/>
                    <a:pt x="39" y="307"/>
                    <a:pt x="88" y="307"/>
                  </a:cubicBezTo>
                  <a:cubicBezTo>
                    <a:pt x="136" y="307"/>
                    <a:pt x="176" y="268"/>
                    <a:pt x="176" y="220"/>
                  </a:cubicBezTo>
                  <a:lnTo>
                    <a:pt x="176" y="88"/>
                  </a:lnTo>
                  <a:cubicBezTo>
                    <a:pt x="176" y="39"/>
                    <a:pt x="136" y="0"/>
                    <a:pt x="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73" name="Freeform 322">
              <a:extLst>
                <a:ext uri="{FF2B5EF4-FFF2-40B4-BE49-F238E27FC236}">
                  <a16:creationId xmlns:a16="http://schemas.microsoft.com/office/drawing/2014/main" id="{C604DAEE-5275-2543-89BA-2C98D81BD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26214" y="1134834"/>
              <a:ext cx="464507" cy="464507"/>
            </a:xfrm>
            <a:custGeom>
              <a:avLst/>
              <a:gdLst>
                <a:gd name="T0" fmla="*/ 0 w 355"/>
                <a:gd name="T1" fmla="*/ 23222993 h 355"/>
                <a:gd name="T2" fmla="*/ 0 w 355"/>
                <a:gd name="T3" fmla="*/ 23222993 h 355"/>
                <a:gd name="T4" fmla="*/ 23222993 w 355"/>
                <a:gd name="T5" fmla="*/ 46445986 h 355"/>
                <a:gd name="T6" fmla="*/ 23222993 w 355"/>
                <a:gd name="T7" fmla="*/ 46445986 h 355"/>
                <a:gd name="T8" fmla="*/ 46445986 w 355"/>
                <a:gd name="T9" fmla="*/ 23222993 h 355"/>
                <a:gd name="T10" fmla="*/ 46445986 w 355"/>
                <a:gd name="T11" fmla="*/ 23222993 h 355"/>
                <a:gd name="T12" fmla="*/ 23222993 w 355"/>
                <a:gd name="T13" fmla="*/ 0 h 355"/>
                <a:gd name="T14" fmla="*/ 23222993 w 355"/>
                <a:gd name="T15" fmla="*/ 0 h 355"/>
                <a:gd name="T16" fmla="*/ 0 w 355"/>
                <a:gd name="T17" fmla="*/ 23222993 h 35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5" h="355">
                  <a:moveTo>
                    <a:pt x="0" y="177"/>
                  </a:moveTo>
                  <a:lnTo>
                    <a:pt x="0" y="177"/>
                  </a:lnTo>
                  <a:cubicBezTo>
                    <a:pt x="0" y="275"/>
                    <a:pt x="80" y="354"/>
                    <a:pt x="177" y="354"/>
                  </a:cubicBezTo>
                  <a:cubicBezTo>
                    <a:pt x="275" y="354"/>
                    <a:pt x="354" y="275"/>
                    <a:pt x="354" y="177"/>
                  </a:cubicBezTo>
                  <a:cubicBezTo>
                    <a:pt x="354" y="80"/>
                    <a:pt x="275" y="0"/>
                    <a:pt x="177" y="0"/>
                  </a:cubicBezTo>
                  <a:cubicBezTo>
                    <a:pt x="80" y="0"/>
                    <a:pt x="0" y="80"/>
                    <a:pt x="0" y="17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74" name="Freeform 323">
              <a:extLst>
                <a:ext uri="{FF2B5EF4-FFF2-40B4-BE49-F238E27FC236}">
                  <a16:creationId xmlns:a16="http://schemas.microsoft.com/office/drawing/2014/main" id="{04F9ED41-8A35-F244-942F-80DECEDB97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26214" y="2614370"/>
              <a:ext cx="464507" cy="464507"/>
            </a:xfrm>
            <a:custGeom>
              <a:avLst/>
              <a:gdLst>
                <a:gd name="T0" fmla="*/ 0 w 355"/>
                <a:gd name="T1" fmla="*/ 23222993 h 355"/>
                <a:gd name="T2" fmla="*/ 0 w 355"/>
                <a:gd name="T3" fmla="*/ 23222993 h 355"/>
                <a:gd name="T4" fmla="*/ 23222993 w 355"/>
                <a:gd name="T5" fmla="*/ 46445986 h 355"/>
                <a:gd name="T6" fmla="*/ 23222993 w 355"/>
                <a:gd name="T7" fmla="*/ 46445986 h 355"/>
                <a:gd name="T8" fmla="*/ 46445986 w 355"/>
                <a:gd name="T9" fmla="*/ 23222993 h 355"/>
                <a:gd name="T10" fmla="*/ 46445986 w 355"/>
                <a:gd name="T11" fmla="*/ 23222993 h 355"/>
                <a:gd name="T12" fmla="*/ 23222993 w 355"/>
                <a:gd name="T13" fmla="*/ 0 h 355"/>
                <a:gd name="T14" fmla="*/ 23222993 w 355"/>
                <a:gd name="T15" fmla="*/ 0 h 355"/>
                <a:gd name="T16" fmla="*/ 0 w 355"/>
                <a:gd name="T17" fmla="*/ 23222993 h 35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5" h="355">
                  <a:moveTo>
                    <a:pt x="0" y="177"/>
                  </a:moveTo>
                  <a:lnTo>
                    <a:pt x="0" y="177"/>
                  </a:lnTo>
                  <a:cubicBezTo>
                    <a:pt x="0" y="275"/>
                    <a:pt x="80" y="354"/>
                    <a:pt x="177" y="354"/>
                  </a:cubicBezTo>
                  <a:cubicBezTo>
                    <a:pt x="275" y="354"/>
                    <a:pt x="354" y="275"/>
                    <a:pt x="354" y="177"/>
                  </a:cubicBezTo>
                  <a:cubicBezTo>
                    <a:pt x="354" y="79"/>
                    <a:pt x="275" y="0"/>
                    <a:pt x="177" y="0"/>
                  </a:cubicBezTo>
                  <a:cubicBezTo>
                    <a:pt x="80" y="0"/>
                    <a:pt x="0" y="79"/>
                    <a:pt x="0" y="17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75" name="Freeform 324">
              <a:extLst>
                <a:ext uri="{FF2B5EF4-FFF2-40B4-BE49-F238E27FC236}">
                  <a16:creationId xmlns:a16="http://schemas.microsoft.com/office/drawing/2014/main" id="{325B0369-401D-8844-9084-5A3C2EB55B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26214" y="3984949"/>
              <a:ext cx="464507" cy="464504"/>
            </a:xfrm>
            <a:custGeom>
              <a:avLst/>
              <a:gdLst>
                <a:gd name="T0" fmla="*/ 0 w 355"/>
                <a:gd name="T1" fmla="*/ 23222450 h 355"/>
                <a:gd name="T2" fmla="*/ 0 w 355"/>
                <a:gd name="T3" fmla="*/ 23222450 h 355"/>
                <a:gd name="T4" fmla="*/ 23222993 w 355"/>
                <a:gd name="T5" fmla="*/ 46445262 h 355"/>
                <a:gd name="T6" fmla="*/ 23222993 w 355"/>
                <a:gd name="T7" fmla="*/ 46445262 h 355"/>
                <a:gd name="T8" fmla="*/ 46445986 w 355"/>
                <a:gd name="T9" fmla="*/ 23222450 h 355"/>
                <a:gd name="T10" fmla="*/ 46445986 w 355"/>
                <a:gd name="T11" fmla="*/ 23222450 h 355"/>
                <a:gd name="T12" fmla="*/ 23222993 w 355"/>
                <a:gd name="T13" fmla="*/ 0 h 355"/>
                <a:gd name="T14" fmla="*/ 23222993 w 355"/>
                <a:gd name="T15" fmla="*/ 0 h 355"/>
                <a:gd name="T16" fmla="*/ 0 w 355"/>
                <a:gd name="T17" fmla="*/ 23222450 h 35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5" h="355">
                  <a:moveTo>
                    <a:pt x="0" y="177"/>
                  </a:moveTo>
                  <a:lnTo>
                    <a:pt x="0" y="177"/>
                  </a:lnTo>
                  <a:cubicBezTo>
                    <a:pt x="0" y="274"/>
                    <a:pt x="80" y="354"/>
                    <a:pt x="177" y="354"/>
                  </a:cubicBezTo>
                  <a:cubicBezTo>
                    <a:pt x="275" y="354"/>
                    <a:pt x="354" y="274"/>
                    <a:pt x="354" y="177"/>
                  </a:cubicBezTo>
                  <a:cubicBezTo>
                    <a:pt x="354" y="79"/>
                    <a:pt x="275" y="0"/>
                    <a:pt x="177" y="0"/>
                  </a:cubicBezTo>
                  <a:cubicBezTo>
                    <a:pt x="80" y="0"/>
                    <a:pt x="0" y="79"/>
                    <a:pt x="0" y="17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76" name="Freeform 325">
              <a:extLst>
                <a:ext uri="{FF2B5EF4-FFF2-40B4-BE49-F238E27FC236}">
                  <a16:creationId xmlns:a16="http://schemas.microsoft.com/office/drawing/2014/main" id="{53A582B9-C641-0A47-9235-301507DBC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26214" y="5384200"/>
              <a:ext cx="464507" cy="464504"/>
            </a:xfrm>
            <a:custGeom>
              <a:avLst/>
              <a:gdLst>
                <a:gd name="T0" fmla="*/ 0 w 355"/>
                <a:gd name="T1" fmla="*/ 23222450 h 355"/>
                <a:gd name="T2" fmla="*/ 0 w 355"/>
                <a:gd name="T3" fmla="*/ 23222450 h 355"/>
                <a:gd name="T4" fmla="*/ 23222993 w 355"/>
                <a:gd name="T5" fmla="*/ 46445262 h 355"/>
                <a:gd name="T6" fmla="*/ 23222993 w 355"/>
                <a:gd name="T7" fmla="*/ 46445262 h 355"/>
                <a:gd name="T8" fmla="*/ 46445986 w 355"/>
                <a:gd name="T9" fmla="*/ 23222450 h 355"/>
                <a:gd name="T10" fmla="*/ 46445986 w 355"/>
                <a:gd name="T11" fmla="*/ 23222450 h 355"/>
                <a:gd name="T12" fmla="*/ 23222993 w 355"/>
                <a:gd name="T13" fmla="*/ 0 h 355"/>
                <a:gd name="T14" fmla="*/ 23222993 w 355"/>
                <a:gd name="T15" fmla="*/ 0 h 355"/>
                <a:gd name="T16" fmla="*/ 0 w 355"/>
                <a:gd name="T17" fmla="*/ 23222450 h 35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5" h="355">
                  <a:moveTo>
                    <a:pt x="0" y="177"/>
                  </a:moveTo>
                  <a:lnTo>
                    <a:pt x="0" y="177"/>
                  </a:lnTo>
                  <a:cubicBezTo>
                    <a:pt x="0" y="275"/>
                    <a:pt x="80" y="354"/>
                    <a:pt x="177" y="354"/>
                  </a:cubicBezTo>
                  <a:cubicBezTo>
                    <a:pt x="275" y="354"/>
                    <a:pt x="354" y="275"/>
                    <a:pt x="354" y="177"/>
                  </a:cubicBezTo>
                  <a:cubicBezTo>
                    <a:pt x="354" y="79"/>
                    <a:pt x="275" y="0"/>
                    <a:pt x="177" y="0"/>
                  </a:cubicBezTo>
                  <a:cubicBezTo>
                    <a:pt x="80" y="0"/>
                    <a:pt x="0" y="79"/>
                    <a:pt x="0" y="17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77" name="CuadroTexto 355">
              <a:extLst>
                <a:ext uri="{FF2B5EF4-FFF2-40B4-BE49-F238E27FC236}">
                  <a16:creationId xmlns:a16="http://schemas.microsoft.com/office/drawing/2014/main" id="{22910D7A-AD3A-2644-840E-77D1419C8465}"/>
                </a:ext>
              </a:extLst>
            </p:cNvPr>
            <p:cNvSpPr txBox="1"/>
            <p:nvPr/>
          </p:nvSpPr>
          <p:spPr>
            <a:xfrm>
              <a:off x="1364043" y="1201176"/>
              <a:ext cx="1216969" cy="173670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2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1</a:t>
              </a:r>
            </a:p>
          </p:txBody>
        </p:sp>
        <p:sp>
          <p:nvSpPr>
            <p:cNvPr id="78" name="CuadroTexto 356">
              <a:extLst>
                <a:ext uri="{FF2B5EF4-FFF2-40B4-BE49-F238E27FC236}">
                  <a16:creationId xmlns:a16="http://schemas.microsoft.com/office/drawing/2014/main" id="{9142087A-ADDE-3442-A024-AE05E4F732C9}"/>
                </a:ext>
              </a:extLst>
            </p:cNvPr>
            <p:cNvSpPr txBox="1"/>
            <p:nvPr/>
          </p:nvSpPr>
          <p:spPr>
            <a:xfrm>
              <a:off x="4959689" y="1233981"/>
              <a:ext cx="1416217" cy="173670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2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2</a:t>
              </a:r>
            </a:p>
          </p:txBody>
        </p:sp>
        <p:sp>
          <p:nvSpPr>
            <p:cNvPr id="79" name="CuadroTexto 357">
              <a:extLst>
                <a:ext uri="{FF2B5EF4-FFF2-40B4-BE49-F238E27FC236}">
                  <a16:creationId xmlns:a16="http://schemas.microsoft.com/office/drawing/2014/main" id="{8B2C8563-C38B-724E-B965-31DF0E041FFF}"/>
                </a:ext>
              </a:extLst>
            </p:cNvPr>
            <p:cNvSpPr txBox="1"/>
            <p:nvPr/>
          </p:nvSpPr>
          <p:spPr>
            <a:xfrm>
              <a:off x="8409800" y="1238320"/>
              <a:ext cx="1431548" cy="173670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2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3</a:t>
              </a:r>
            </a:p>
          </p:txBody>
        </p:sp>
        <p:sp>
          <p:nvSpPr>
            <p:cNvPr id="80" name="CuadroTexto 358">
              <a:extLst>
                <a:ext uri="{FF2B5EF4-FFF2-40B4-BE49-F238E27FC236}">
                  <a16:creationId xmlns:a16="http://schemas.microsoft.com/office/drawing/2014/main" id="{DD116B7C-153E-D640-8972-CD4117F8F633}"/>
                </a:ext>
              </a:extLst>
            </p:cNvPr>
            <p:cNvSpPr txBox="1"/>
            <p:nvPr/>
          </p:nvSpPr>
          <p:spPr>
            <a:xfrm>
              <a:off x="11967395" y="1233981"/>
              <a:ext cx="1462202" cy="173670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2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4</a:t>
              </a:r>
            </a:p>
          </p:txBody>
        </p:sp>
        <p:sp>
          <p:nvSpPr>
            <p:cNvPr id="81" name="CuadroTexto 359">
              <a:extLst>
                <a:ext uri="{FF2B5EF4-FFF2-40B4-BE49-F238E27FC236}">
                  <a16:creationId xmlns:a16="http://schemas.microsoft.com/office/drawing/2014/main" id="{C43BFF57-FB13-5B4F-A30B-55ED1C1D7DDD}"/>
                </a:ext>
              </a:extLst>
            </p:cNvPr>
            <p:cNvSpPr txBox="1"/>
            <p:nvPr/>
          </p:nvSpPr>
          <p:spPr>
            <a:xfrm>
              <a:off x="16674885" y="590140"/>
              <a:ext cx="6995812" cy="1553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ea typeface="Lato" charset="0"/>
                  <a:cs typeface="Rubik" pitchFamily="2" charset="-79"/>
                </a:rPr>
                <a:t>Refers to a good or </a:t>
              </a:r>
            </a:p>
            <a:p>
              <a:r>
                <a:rPr lang="en-US" sz="1400" dirty="0"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  <p:sp>
          <p:nvSpPr>
            <p:cNvPr id="82" name="CuadroTexto 360">
              <a:extLst>
                <a:ext uri="{FF2B5EF4-FFF2-40B4-BE49-F238E27FC236}">
                  <a16:creationId xmlns:a16="http://schemas.microsoft.com/office/drawing/2014/main" id="{3280FE44-F2CF-194E-8DC8-528D09161477}"/>
                </a:ext>
              </a:extLst>
            </p:cNvPr>
            <p:cNvSpPr txBox="1"/>
            <p:nvPr/>
          </p:nvSpPr>
          <p:spPr>
            <a:xfrm>
              <a:off x="16674885" y="2066998"/>
              <a:ext cx="6995812" cy="1553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ea typeface="Lato" charset="0"/>
                  <a:cs typeface="Rubik" pitchFamily="2" charset="-79"/>
                </a:rPr>
                <a:t>Refers to a good or </a:t>
              </a:r>
            </a:p>
            <a:p>
              <a:r>
                <a:rPr lang="en-US" sz="1400" dirty="0"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  <p:sp>
          <p:nvSpPr>
            <p:cNvPr id="83" name="CuadroTexto 361">
              <a:extLst>
                <a:ext uri="{FF2B5EF4-FFF2-40B4-BE49-F238E27FC236}">
                  <a16:creationId xmlns:a16="http://schemas.microsoft.com/office/drawing/2014/main" id="{62F9CC38-D0BF-FF40-865D-C1D86CCFB845}"/>
                </a:ext>
              </a:extLst>
            </p:cNvPr>
            <p:cNvSpPr txBox="1"/>
            <p:nvPr/>
          </p:nvSpPr>
          <p:spPr>
            <a:xfrm>
              <a:off x="16674885" y="3468988"/>
              <a:ext cx="6995812" cy="1553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ea typeface="Lato" charset="0"/>
                  <a:cs typeface="Rubik" pitchFamily="2" charset="-79"/>
                </a:rPr>
                <a:t>Refers to a good or </a:t>
              </a:r>
            </a:p>
            <a:p>
              <a:r>
                <a:rPr lang="en-US" sz="1400" dirty="0"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  <p:sp>
          <p:nvSpPr>
            <p:cNvPr id="84" name="CuadroTexto 362">
              <a:extLst>
                <a:ext uri="{FF2B5EF4-FFF2-40B4-BE49-F238E27FC236}">
                  <a16:creationId xmlns:a16="http://schemas.microsoft.com/office/drawing/2014/main" id="{67EFD429-1B33-2445-8369-B0ED85387ADD}"/>
                </a:ext>
              </a:extLst>
            </p:cNvPr>
            <p:cNvSpPr txBox="1"/>
            <p:nvPr/>
          </p:nvSpPr>
          <p:spPr>
            <a:xfrm>
              <a:off x="16699834" y="4850878"/>
              <a:ext cx="6995812" cy="1553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ea typeface="Lato" charset="0"/>
                  <a:cs typeface="Rubik" pitchFamily="2" charset="-79"/>
                </a:rPr>
                <a:t>Refers to a good or </a:t>
              </a:r>
            </a:p>
            <a:p>
              <a:r>
                <a:rPr lang="en-US" sz="1400" dirty="0"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77AC48A7-5D7A-384C-A445-A8ADD913CC04}"/>
              </a:ext>
            </a:extLst>
          </p:cNvPr>
          <p:cNvGrpSpPr/>
          <p:nvPr/>
        </p:nvGrpSpPr>
        <p:grpSpPr>
          <a:xfrm>
            <a:off x="67310" y="3586100"/>
            <a:ext cx="4592964" cy="5148190"/>
            <a:chOff x="3310879" y="6834839"/>
            <a:chExt cx="4902465" cy="5495105"/>
          </a:xfrm>
        </p:grpSpPr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EF955A9B-D868-474C-A701-9DE355D03240}"/>
                </a:ext>
              </a:extLst>
            </p:cNvPr>
            <p:cNvSpPr/>
            <p:nvPr/>
          </p:nvSpPr>
          <p:spPr>
            <a:xfrm>
              <a:off x="4339150" y="7820128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11706700-4E19-074E-832B-D78F5E1A69E5}"/>
                </a:ext>
              </a:extLst>
            </p:cNvPr>
            <p:cNvSpPr/>
            <p:nvPr/>
          </p:nvSpPr>
          <p:spPr>
            <a:xfrm>
              <a:off x="4339150" y="8133852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B3218B7B-5B02-A441-9E90-196467C9D2D8}"/>
                </a:ext>
              </a:extLst>
            </p:cNvPr>
            <p:cNvSpPr/>
            <p:nvPr/>
          </p:nvSpPr>
          <p:spPr>
            <a:xfrm>
              <a:off x="4339150" y="8447576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EDB6AD01-4CA8-5540-B0E6-99C46FE46B60}"/>
                </a:ext>
              </a:extLst>
            </p:cNvPr>
            <p:cNvSpPr/>
            <p:nvPr/>
          </p:nvSpPr>
          <p:spPr>
            <a:xfrm>
              <a:off x="4339150" y="8761300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8EC269AE-66B3-3A4E-8EDA-6A4F1B3F351A}"/>
                </a:ext>
              </a:extLst>
            </p:cNvPr>
            <p:cNvSpPr/>
            <p:nvPr/>
          </p:nvSpPr>
          <p:spPr>
            <a:xfrm>
              <a:off x="4339150" y="9075024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EDCD5328-B9B4-454A-859B-7C956BAAE4E8}"/>
                </a:ext>
              </a:extLst>
            </p:cNvPr>
            <p:cNvSpPr/>
            <p:nvPr/>
          </p:nvSpPr>
          <p:spPr>
            <a:xfrm>
              <a:off x="4339150" y="9388748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B1CD8C60-569E-C743-AD62-997F42DEE87A}"/>
                </a:ext>
              </a:extLst>
            </p:cNvPr>
            <p:cNvSpPr/>
            <p:nvPr/>
          </p:nvSpPr>
          <p:spPr>
            <a:xfrm>
              <a:off x="4339150" y="9702472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A95352DF-339E-7244-AA97-7C3EA6BC297C}"/>
                </a:ext>
              </a:extLst>
            </p:cNvPr>
            <p:cNvSpPr/>
            <p:nvPr/>
          </p:nvSpPr>
          <p:spPr>
            <a:xfrm>
              <a:off x="4339150" y="10016196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F50E727A-D84D-DD4C-A9B7-B11B1B866979}"/>
                </a:ext>
              </a:extLst>
            </p:cNvPr>
            <p:cNvSpPr/>
            <p:nvPr/>
          </p:nvSpPr>
          <p:spPr>
            <a:xfrm>
              <a:off x="4339150" y="10329920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70FA903C-03BB-894C-954E-D772EC857DAE}"/>
                </a:ext>
              </a:extLst>
            </p:cNvPr>
            <p:cNvSpPr/>
            <p:nvPr/>
          </p:nvSpPr>
          <p:spPr>
            <a:xfrm>
              <a:off x="4339150" y="10643644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B49453B9-7F35-F544-A090-B7DD28846983}"/>
                </a:ext>
              </a:extLst>
            </p:cNvPr>
            <p:cNvSpPr/>
            <p:nvPr/>
          </p:nvSpPr>
          <p:spPr>
            <a:xfrm>
              <a:off x="4339150" y="10957368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E039A02B-18B8-2F41-8074-F78009B21B08}"/>
                </a:ext>
              </a:extLst>
            </p:cNvPr>
            <p:cNvSpPr/>
            <p:nvPr/>
          </p:nvSpPr>
          <p:spPr>
            <a:xfrm>
              <a:off x="4339150" y="11271092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7C085F0C-B502-DB48-B999-9F290CE95575}"/>
                </a:ext>
              </a:extLst>
            </p:cNvPr>
            <p:cNvSpPr/>
            <p:nvPr/>
          </p:nvSpPr>
          <p:spPr>
            <a:xfrm>
              <a:off x="5622577" y="7820128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37112B75-DD17-574F-AA08-584B8773E756}"/>
                </a:ext>
              </a:extLst>
            </p:cNvPr>
            <p:cNvSpPr/>
            <p:nvPr/>
          </p:nvSpPr>
          <p:spPr>
            <a:xfrm>
              <a:off x="5622577" y="8133852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88D26E37-3673-034A-8FBE-42BAE178E002}"/>
                </a:ext>
              </a:extLst>
            </p:cNvPr>
            <p:cNvSpPr/>
            <p:nvPr/>
          </p:nvSpPr>
          <p:spPr>
            <a:xfrm>
              <a:off x="5622577" y="8447576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1F0766D5-5AD9-114C-A307-7822CF59AF84}"/>
                </a:ext>
              </a:extLst>
            </p:cNvPr>
            <p:cNvSpPr/>
            <p:nvPr/>
          </p:nvSpPr>
          <p:spPr>
            <a:xfrm>
              <a:off x="5622577" y="8761300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D0339B87-5EB9-C44E-A0FD-307127AA5D02}"/>
                </a:ext>
              </a:extLst>
            </p:cNvPr>
            <p:cNvSpPr/>
            <p:nvPr/>
          </p:nvSpPr>
          <p:spPr>
            <a:xfrm>
              <a:off x="5622577" y="9075024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ounded Rectangle 101">
              <a:extLst>
                <a:ext uri="{FF2B5EF4-FFF2-40B4-BE49-F238E27FC236}">
                  <a16:creationId xmlns:a16="http://schemas.microsoft.com/office/drawing/2014/main" id="{ED7F07F9-CBC0-E74B-B5E2-9AFEBC23F19D}"/>
                </a:ext>
              </a:extLst>
            </p:cNvPr>
            <p:cNvSpPr/>
            <p:nvPr/>
          </p:nvSpPr>
          <p:spPr>
            <a:xfrm>
              <a:off x="5622577" y="9388748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1B8C8AB8-A495-E84B-9AEE-BE21EE3F503E}"/>
                </a:ext>
              </a:extLst>
            </p:cNvPr>
            <p:cNvSpPr/>
            <p:nvPr/>
          </p:nvSpPr>
          <p:spPr>
            <a:xfrm>
              <a:off x="5622577" y="9702472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CDC55C30-4082-944A-8594-EA8DB04AE32E}"/>
                </a:ext>
              </a:extLst>
            </p:cNvPr>
            <p:cNvSpPr/>
            <p:nvPr/>
          </p:nvSpPr>
          <p:spPr>
            <a:xfrm>
              <a:off x="5622577" y="10016196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681286B4-DAED-7442-9477-5389BD7592ED}"/>
                </a:ext>
              </a:extLst>
            </p:cNvPr>
            <p:cNvSpPr/>
            <p:nvPr/>
          </p:nvSpPr>
          <p:spPr>
            <a:xfrm>
              <a:off x="5622577" y="10329920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C57B120E-0BF4-9B49-8B8D-F95CB3D290E6}"/>
                </a:ext>
              </a:extLst>
            </p:cNvPr>
            <p:cNvSpPr/>
            <p:nvPr/>
          </p:nvSpPr>
          <p:spPr>
            <a:xfrm>
              <a:off x="5622577" y="10643644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7238E052-4A92-7944-9FDA-A56625D24763}"/>
                </a:ext>
              </a:extLst>
            </p:cNvPr>
            <p:cNvSpPr/>
            <p:nvPr/>
          </p:nvSpPr>
          <p:spPr>
            <a:xfrm>
              <a:off x="5622577" y="10957368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41B8AF05-F58C-6647-83A0-61B4C0245504}"/>
                </a:ext>
              </a:extLst>
            </p:cNvPr>
            <p:cNvSpPr/>
            <p:nvPr/>
          </p:nvSpPr>
          <p:spPr>
            <a:xfrm>
              <a:off x="5622577" y="11271092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ounded Rectangle 108">
              <a:extLst>
                <a:ext uri="{FF2B5EF4-FFF2-40B4-BE49-F238E27FC236}">
                  <a16:creationId xmlns:a16="http://schemas.microsoft.com/office/drawing/2014/main" id="{8ED9EB98-D6DC-CF4C-AC9F-956F53CAF32A}"/>
                </a:ext>
              </a:extLst>
            </p:cNvPr>
            <p:cNvSpPr/>
            <p:nvPr/>
          </p:nvSpPr>
          <p:spPr>
            <a:xfrm>
              <a:off x="6906004" y="7820128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F81DFD3D-DA84-814B-92C1-6226EA44E71D}"/>
                </a:ext>
              </a:extLst>
            </p:cNvPr>
            <p:cNvSpPr/>
            <p:nvPr/>
          </p:nvSpPr>
          <p:spPr>
            <a:xfrm>
              <a:off x="6906004" y="8133852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ounded Rectangle 110">
              <a:extLst>
                <a:ext uri="{FF2B5EF4-FFF2-40B4-BE49-F238E27FC236}">
                  <a16:creationId xmlns:a16="http://schemas.microsoft.com/office/drawing/2014/main" id="{95C3E869-E35F-2D40-8FFA-A4CF25FA07E8}"/>
                </a:ext>
              </a:extLst>
            </p:cNvPr>
            <p:cNvSpPr/>
            <p:nvPr/>
          </p:nvSpPr>
          <p:spPr>
            <a:xfrm>
              <a:off x="6906004" y="8447576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731FDA12-72DF-014A-9D62-C160BC179BE1}"/>
                </a:ext>
              </a:extLst>
            </p:cNvPr>
            <p:cNvSpPr/>
            <p:nvPr/>
          </p:nvSpPr>
          <p:spPr>
            <a:xfrm>
              <a:off x="6906004" y="8761300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7F8EAF40-02A4-F941-9757-9808E9B50A93}"/>
                </a:ext>
              </a:extLst>
            </p:cNvPr>
            <p:cNvSpPr/>
            <p:nvPr/>
          </p:nvSpPr>
          <p:spPr>
            <a:xfrm>
              <a:off x="6906004" y="9075024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ounded Rectangle 113">
              <a:extLst>
                <a:ext uri="{FF2B5EF4-FFF2-40B4-BE49-F238E27FC236}">
                  <a16:creationId xmlns:a16="http://schemas.microsoft.com/office/drawing/2014/main" id="{09458099-CEE9-8941-860D-188439236201}"/>
                </a:ext>
              </a:extLst>
            </p:cNvPr>
            <p:cNvSpPr/>
            <p:nvPr/>
          </p:nvSpPr>
          <p:spPr>
            <a:xfrm>
              <a:off x="6906004" y="9388748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id="{606E5D52-19B9-F64C-8B5D-59157B533A3A}"/>
                </a:ext>
              </a:extLst>
            </p:cNvPr>
            <p:cNvSpPr/>
            <p:nvPr/>
          </p:nvSpPr>
          <p:spPr>
            <a:xfrm>
              <a:off x="6906004" y="9702472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B8336C58-B6B1-6D41-BF0C-DB32FC8F6C57}"/>
                </a:ext>
              </a:extLst>
            </p:cNvPr>
            <p:cNvSpPr/>
            <p:nvPr/>
          </p:nvSpPr>
          <p:spPr>
            <a:xfrm>
              <a:off x="6906004" y="10016196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EF6A37E0-5094-C540-9CEF-00390A89EB34}"/>
                </a:ext>
              </a:extLst>
            </p:cNvPr>
            <p:cNvSpPr/>
            <p:nvPr/>
          </p:nvSpPr>
          <p:spPr>
            <a:xfrm>
              <a:off x="6906004" y="10329920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id="{37402E22-9ED0-9944-A5EC-3B4E70D51293}"/>
                </a:ext>
              </a:extLst>
            </p:cNvPr>
            <p:cNvSpPr/>
            <p:nvPr/>
          </p:nvSpPr>
          <p:spPr>
            <a:xfrm>
              <a:off x="6906004" y="10643644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ounded Rectangle 118">
              <a:extLst>
                <a:ext uri="{FF2B5EF4-FFF2-40B4-BE49-F238E27FC236}">
                  <a16:creationId xmlns:a16="http://schemas.microsoft.com/office/drawing/2014/main" id="{E04AB97D-B8F7-E540-AC77-07DB2DA38E14}"/>
                </a:ext>
              </a:extLst>
            </p:cNvPr>
            <p:cNvSpPr/>
            <p:nvPr/>
          </p:nvSpPr>
          <p:spPr>
            <a:xfrm>
              <a:off x="6906004" y="10957368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ounded Rectangle 119">
              <a:extLst>
                <a:ext uri="{FF2B5EF4-FFF2-40B4-BE49-F238E27FC236}">
                  <a16:creationId xmlns:a16="http://schemas.microsoft.com/office/drawing/2014/main" id="{06147F30-2DE3-1A44-9684-ECFBDAB9B515}"/>
                </a:ext>
              </a:extLst>
            </p:cNvPr>
            <p:cNvSpPr/>
            <p:nvPr/>
          </p:nvSpPr>
          <p:spPr>
            <a:xfrm>
              <a:off x="6906004" y="11271092"/>
              <a:ext cx="1140600" cy="23351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Subtitle 2">
              <a:extLst>
                <a:ext uri="{FF2B5EF4-FFF2-40B4-BE49-F238E27FC236}">
                  <a16:creationId xmlns:a16="http://schemas.microsoft.com/office/drawing/2014/main" id="{3C610233-8D32-9443-AA47-8BB96508FD0E}"/>
                </a:ext>
              </a:extLst>
            </p:cNvPr>
            <p:cNvSpPr txBox="1">
              <a:spLocks/>
            </p:cNvSpPr>
            <p:nvPr/>
          </p:nvSpPr>
          <p:spPr>
            <a:xfrm>
              <a:off x="3310879" y="11040890"/>
              <a:ext cx="885442" cy="731235"/>
            </a:xfrm>
            <a:prstGeom prst="rect">
              <a:avLst/>
            </a:prstGeom>
          </p:spPr>
          <p:txBody>
            <a:bodyPr vert="horz" wrap="square" lIns="217433" tIns="108718" rIns="217433" bIns="108718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4299"/>
                </a:lnSpc>
              </a:pPr>
              <a:r>
                <a:rPr lang="en-US" sz="1600" dirty="0">
                  <a:solidFill>
                    <a:schemeClr val="tx1"/>
                  </a:solidFill>
                  <a:latin typeface="+mn-lt"/>
                  <a:ea typeface="Lato Light" panose="020F0502020204030203" pitchFamily="34" charset="0"/>
                  <a:cs typeface="Lato Light" panose="020F0502020204030203" pitchFamily="34" charset="0"/>
                </a:rPr>
                <a:t>10</a:t>
              </a:r>
            </a:p>
          </p:txBody>
        </p:sp>
        <p:sp>
          <p:nvSpPr>
            <p:cNvPr id="122" name="Subtitle 2">
              <a:extLst>
                <a:ext uri="{FF2B5EF4-FFF2-40B4-BE49-F238E27FC236}">
                  <a16:creationId xmlns:a16="http://schemas.microsoft.com/office/drawing/2014/main" id="{C3839643-2DEB-EF4C-A3FE-71283B5C07F0}"/>
                </a:ext>
              </a:extLst>
            </p:cNvPr>
            <p:cNvSpPr txBox="1">
              <a:spLocks/>
            </p:cNvSpPr>
            <p:nvPr/>
          </p:nvSpPr>
          <p:spPr>
            <a:xfrm>
              <a:off x="3310879" y="7591854"/>
              <a:ext cx="885442" cy="731235"/>
            </a:xfrm>
            <a:prstGeom prst="rect">
              <a:avLst/>
            </a:prstGeom>
          </p:spPr>
          <p:txBody>
            <a:bodyPr vert="horz" wrap="square" lIns="217433" tIns="108718" rIns="217433" bIns="108718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4299"/>
                </a:lnSpc>
              </a:pPr>
              <a:r>
                <a:rPr lang="en-US" sz="1600" dirty="0">
                  <a:solidFill>
                    <a:schemeClr val="tx1"/>
                  </a:solidFill>
                  <a:latin typeface="+mn-lt"/>
                  <a:ea typeface="Lato Light" panose="020F0502020204030203" pitchFamily="34" charset="0"/>
                  <a:cs typeface="Lato Light" panose="020F0502020204030203" pitchFamily="34" charset="0"/>
                </a:rPr>
                <a:t>100</a:t>
              </a:r>
            </a:p>
          </p:txBody>
        </p:sp>
        <p:sp>
          <p:nvSpPr>
            <p:cNvPr id="123" name="Subtitle 2">
              <a:extLst>
                <a:ext uri="{FF2B5EF4-FFF2-40B4-BE49-F238E27FC236}">
                  <a16:creationId xmlns:a16="http://schemas.microsoft.com/office/drawing/2014/main" id="{2003AF38-E4D2-524E-AEF8-550055158532}"/>
                </a:ext>
              </a:extLst>
            </p:cNvPr>
            <p:cNvSpPr txBox="1">
              <a:spLocks/>
            </p:cNvSpPr>
            <p:nvPr/>
          </p:nvSpPr>
          <p:spPr>
            <a:xfrm>
              <a:off x="3310879" y="9316372"/>
              <a:ext cx="885442" cy="731235"/>
            </a:xfrm>
            <a:prstGeom prst="rect">
              <a:avLst/>
            </a:prstGeom>
          </p:spPr>
          <p:txBody>
            <a:bodyPr vert="horz" wrap="square" lIns="217433" tIns="108718" rIns="217433" bIns="108718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4299"/>
                </a:lnSpc>
              </a:pPr>
              <a:r>
                <a:rPr lang="en-US" sz="1600" dirty="0">
                  <a:solidFill>
                    <a:schemeClr val="tx1"/>
                  </a:solidFill>
                  <a:latin typeface="+mn-lt"/>
                  <a:ea typeface="Lato Light" panose="020F0502020204030203" pitchFamily="34" charset="0"/>
                  <a:cs typeface="Lato Light" panose="020F0502020204030203" pitchFamily="34" charset="0"/>
                </a:rPr>
                <a:t>50</a:t>
              </a:r>
            </a:p>
          </p:txBody>
        </p:sp>
        <p:sp>
          <p:nvSpPr>
            <p:cNvPr id="124" name="Subtitle 2">
              <a:extLst>
                <a:ext uri="{FF2B5EF4-FFF2-40B4-BE49-F238E27FC236}">
                  <a16:creationId xmlns:a16="http://schemas.microsoft.com/office/drawing/2014/main" id="{1BBD2152-0F22-5948-B41D-AD2CD6D38DD5}"/>
                </a:ext>
              </a:extLst>
            </p:cNvPr>
            <p:cNvSpPr txBox="1">
              <a:spLocks/>
            </p:cNvSpPr>
            <p:nvPr/>
          </p:nvSpPr>
          <p:spPr>
            <a:xfrm>
              <a:off x="4172412" y="11584815"/>
              <a:ext cx="1474077" cy="745129"/>
            </a:xfrm>
            <a:prstGeom prst="rect">
              <a:avLst/>
            </a:prstGeom>
          </p:spPr>
          <p:txBody>
            <a:bodyPr vert="horz" wrap="square" lIns="217433" tIns="108718" rIns="217433" bIns="108718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4299"/>
                </a:lnSpc>
              </a:pPr>
              <a:r>
                <a:rPr lang="en-US" sz="2000" dirty="0">
                  <a:solidFill>
                    <a:schemeClr val="tx1"/>
                  </a:solidFill>
                  <a:latin typeface="+mn-lt"/>
                  <a:ea typeface="Lato Light" panose="020F0502020204030203" pitchFamily="34" charset="0"/>
                  <a:cs typeface="Lato Light" panose="020F0502020204030203" pitchFamily="34" charset="0"/>
                </a:rPr>
                <a:t>One</a:t>
              </a:r>
            </a:p>
          </p:txBody>
        </p:sp>
        <p:sp>
          <p:nvSpPr>
            <p:cNvPr id="125" name="Subtitle 2">
              <a:extLst>
                <a:ext uri="{FF2B5EF4-FFF2-40B4-BE49-F238E27FC236}">
                  <a16:creationId xmlns:a16="http://schemas.microsoft.com/office/drawing/2014/main" id="{8CF1C203-409D-004D-B217-CBAACC5C5394}"/>
                </a:ext>
              </a:extLst>
            </p:cNvPr>
            <p:cNvSpPr txBox="1">
              <a:spLocks/>
            </p:cNvSpPr>
            <p:nvPr/>
          </p:nvSpPr>
          <p:spPr>
            <a:xfrm>
              <a:off x="5455840" y="11584815"/>
              <a:ext cx="1474077" cy="745129"/>
            </a:xfrm>
            <a:prstGeom prst="rect">
              <a:avLst/>
            </a:prstGeom>
          </p:spPr>
          <p:txBody>
            <a:bodyPr vert="horz" wrap="square" lIns="217433" tIns="108718" rIns="217433" bIns="108718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4299"/>
                </a:lnSpc>
              </a:pPr>
              <a:r>
                <a:rPr lang="en-US" sz="2000" dirty="0">
                  <a:solidFill>
                    <a:schemeClr val="tx1"/>
                  </a:solidFill>
                  <a:latin typeface="+mn-lt"/>
                  <a:ea typeface="Lato Light" panose="020F0502020204030203" pitchFamily="34" charset="0"/>
                  <a:cs typeface="Lato Light" panose="020F0502020204030203" pitchFamily="34" charset="0"/>
                </a:rPr>
                <a:t>Two</a:t>
              </a:r>
            </a:p>
          </p:txBody>
        </p:sp>
        <p:sp>
          <p:nvSpPr>
            <p:cNvPr id="126" name="Subtitle 2">
              <a:extLst>
                <a:ext uri="{FF2B5EF4-FFF2-40B4-BE49-F238E27FC236}">
                  <a16:creationId xmlns:a16="http://schemas.microsoft.com/office/drawing/2014/main" id="{5BE564FE-B322-204D-8EDD-1FC34DE217AE}"/>
                </a:ext>
              </a:extLst>
            </p:cNvPr>
            <p:cNvSpPr txBox="1">
              <a:spLocks/>
            </p:cNvSpPr>
            <p:nvPr/>
          </p:nvSpPr>
          <p:spPr>
            <a:xfrm>
              <a:off x="6739267" y="11584815"/>
              <a:ext cx="1474077" cy="745129"/>
            </a:xfrm>
            <a:prstGeom prst="rect">
              <a:avLst/>
            </a:prstGeom>
          </p:spPr>
          <p:txBody>
            <a:bodyPr vert="horz" wrap="square" lIns="217433" tIns="108718" rIns="217433" bIns="108718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4299"/>
                </a:lnSpc>
              </a:pPr>
              <a:r>
                <a:rPr lang="en-US" sz="2000" dirty="0">
                  <a:solidFill>
                    <a:schemeClr val="tx1"/>
                  </a:solidFill>
                  <a:latin typeface="+mn-lt"/>
                  <a:ea typeface="Lato Light" panose="020F0502020204030203" pitchFamily="34" charset="0"/>
                  <a:cs typeface="Lato Light" panose="020F0502020204030203" pitchFamily="34" charset="0"/>
                </a:rPr>
                <a:t>Three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9137D1FD-94A7-D045-9A88-B76627DA847E}"/>
                </a:ext>
              </a:extLst>
            </p:cNvPr>
            <p:cNvSpPr txBox="1"/>
            <p:nvPr/>
          </p:nvSpPr>
          <p:spPr>
            <a:xfrm>
              <a:off x="5424328" y="6834839"/>
              <a:ext cx="1537098" cy="755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tx2"/>
                  </a:solidFill>
                  <a:ea typeface="Lato" panose="020F0502020204030203" pitchFamily="34" charset="0"/>
                  <a:cs typeface="Rubik" pitchFamily="2" charset="-79"/>
                </a:rPr>
                <a:t>82%</a:t>
              </a:r>
            </a:p>
          </p:txBody>
        </p:sp>
      </p:grpSp>
      <p:sp>
        <p:nvSpPr>
          <p:cNvPr id="133" name="Block Arc 132">
            <a:extLst>
              <a:ext uri="{FF2B5EF4-FFF2-40B4-BE49-F238E27FC236}">
                <a16:creationId xmlns:a16="http://schemas.microsoft.com/office/drawing/2014/main" id="{E89D8683-76C0-834A-8331-D3318A85DE37}"/>
              </a:ext>
            </a:extLst>
          </p:cNvPr>
          <p:cNvSpPr/>
          <p:nvPr/>
        </p:nvSpPr>
        <p:spPr>
          <a:xfrm>
            <a:off x="6049232" y="5601092"/>
            <a:ext cx="2720956" cy="2720956"/>
          </a:xfrm>
          <a:prstGeom prst="blockArc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4" name="Block Arc 133">
            <a:extLst>
              <a:ext uri="{FF2B5EF4-FFF2-40B4-BE49-F238E27FC236}">
                <a16:creationId xmlns:a16="http://schemas.microsoft.com/office/drawing/2014/main" id="{BDB48081-031B-7F44-A4D5-4B218B839333}"/>
              </a:ext>
            </a:extLst>
          </p:cNvPr>
          <p:cNvSpPr/>
          <p:nvPr/>
        </p:nvSpPr>
        <p:spPr>
          <a:xfrm>
            <a:off x="9234542" y="5601092"/>
            <a:ext cx="2720956" cy="2720956"/>
          </a:xfrm>
          <a:prstGeom prst="blockArc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5" name="Block Arc 134">
            <a:extLst>
              <a:ext uri="{FF2B5EF4-FFF2-40B4-BE49-F238E27FC236}">
                <a16:creationId xmlns:a16="http://schemas.microsoft.com/office/drawing/2014/main" id="{0F188339-1A5D-A741-92C3-DE96A7B2FB9D}"/>
              </a:ext>
            </a:extLst>
          </p:cNvPr>
          <p:cNvSpPr/>
          <p:nvPr/>
        </p:nvSpPr>
        <p:spPr>
          <a:xfrm>
            <a:off x="12419852" y="5601092"/>
            <a:ext cx="2720956" cy="2720956"/>
          </a:xfrm>
          <a:prstGeom prst="blockArc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6" name="Block Arc 135">
            <a:extLst>
              <a:ext uri="{FF2B5EF4-FFF2-40B4-BE49-F238E27FC236}">
                <a16:creationId xmlns:a16="http://schemas.microsoft.com/office/drawing/2014/main" id="{E680C4EF-9653-2E4A-8A7E-609990B9424E}"/>
              </a:ext>
            </a:extLst>
          </p:cNvPr>
          <p:cNvSpPr/>
          <p:nvPr/>
        </p:nvSpPr>
        <p:spPr>
          <a:xfrm flipH="1">
            <a:off x="6049232" y="5601092"/>
            <a:ext cx="2720956" cy="2720956"/>
          </a:xfrm>
          <a:prstGeom prst="blockArc">
            <a:avLst>
              <a:gd name="adj1" fmla="val 14912496"/>
              <a:gd name="adj2" fmla="val 0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7" name="Block Arc 136">
            <a:extLst>
              <a:ext uri="{FF2B5EF4-FFF2-40B4-BE49-F238E27FC236}">
                <a16:creationId xmlns:a16="http://schemas.microsoft.com/office/drawing/2014/main" id="{9BA76551-CFD9-4C49-B391-6300E7770807}"/>
              </a:ext>
            </a:extLst>
          </p:cNvPr>
          <p:cNvSpPr/>
          <p:nvPr/>
        </p:nvSpPr>
        <p:spPr>
          <a:xfrm flipH="1">
            <a:off x="9234542" y="5601092"/>
            <a:ext cx="2720956" cy="2720956"/>
          </a:xfrm>
          <a:prstGeom prst="blockArc">
            <a:avLst>
              <a:gd name="adj1" fmla="val 18171344"/>
              <a:gd name="adj2" fmla="val 0"/>
              <a:gd name="adj3" fmla="val 25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8" name="Block Arc 137">
            <a:extLst>
              <a:ext uri="{FF2B5EF4-FFF2-40B4-BE49-F238E27FC236}">
                <a16:creationId xmlns:a16="http://schemas.microsoft.com/office/drawing/2014/main" id="{3F232DD5-55F0-8642-8D0C-92C4E10746A6}"/>
              </a:ext>
            </a:extLst>
          </p:cNvPr>
          <p:cNvSpPr/>
          <p:nvPr/>
        </p:nvSpPr>
        <p:spPr>
          <a:xfrm flipH="1">
            <a:off x="12419852" y="5601092"/>
            <a:ext cx="2720956" cy="2720956"/>
          </a:xfrm>
          <a:prstGeom prst="blockArc">
            <a:avLst>
              <a:gd name="adj1" fmla="val 12863931"/>
              <a:gd name="adj2" fmla="val 0"/>
              <a:gd name="adj3" fmla="val 25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44F339B9-9365-5B43-AE44-F1975781575C}"/>
              </a:ext>
            </a:extLst>
          </p:cNvPr>
          <p:cNvSpPr/>
          <p:nvPr/>
        </p:nvSpPr>
        <p:spPr>
          <a:xfrm>
            <a:off x="6415317" y="6670038"/>
            <a:ext cx="19887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tx2"/>
                </a:solidFill>
                <a:ea typeface="Lato" panose="020F0502020204030203" pitchFamily="34" charset="0"/>
                <a:cs typeface="Rubik" pitchFamily="2" charset="-79"/>
              </a:rPr>
              <a:t>65%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15F0EB76-A56A-B14E-994E-39624142822B}"/>
              </a:ext>
            </a:extLst>
          </p:cNvPr>
          <p:cNvSpPr txBox="1"/>
          <p:nvPr/>
        </p:nvSpPr>
        <p:spPr>
          <a:xfrm>
            <a:off x="6158180" y="7377924"/>
            <a:ext cx="2503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600" dirty="0">
                <a:ea typeface="Lato" panose="020F0502020204030203" pitchFamily="34" charset="0"/>
                <a:cs typeface="Rubik" pitchFamily="2" charset="-79"/>
              </a:rPr>
              <a:t>TITLE ONE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C4423D9-03CD-B246-8DA8-FA9B24B2BFEB}"/>
              </a:ext>
            </a:extLst>
          </p:cNvPr>
          <p:cNvSpPr/>
          <p:nvPr/>
        </p:nvSpPr>
        <p:spPr>
          <a:xfrm>
            <a:off x="9600627" y="6670038"/>
            <a:ext cx="19887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tx2"/>
                </a:solidFill>
                <a:ea typeface="Lato" panose="020F0502020204030203" pitchFamily="34" charset="0"/>
                <a:cs typeface="Rubik" pitchFamily="2" charset="-79"/>
              </a:rPr>
              <a:t>37%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B14012D2-C2A6-2240-A7A5-C624AA83336E}"/>
              </a:ext>
            </a:extLst>
          </p:cNvPr>
          <p:cNvSpPr txBox="1"/>
          <p:nvPr/>
        </p:nvSpPr>
        <p:spPr>
          <a:xfrm>
            <a:off x="9343490" y="7377924"/>
            <a:ext cx="2503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600" dirty="0">
                <a:ea typeface="Lato" panose="020F0502020204030203" pitchFamily="34" charset="0"/>
                <a:cs typeface="Rubik" pitchFamily="2" charset="-79"/>
              </a:rPr>
              <a:t>TITLE TWO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FB9F8653-1B0A-8143-A138-D4BE73A25AE6}"/>
              </a:ext>
            </a:extLst>
          </p:cNvPr>
          <p:cNvSpPr/>
          <p:nvPr/>
        </p:nvSpPr>
        <p:spPr>
          <a:xfrm>
            <a:off x="12785939" y="6670038"/>
            <a:ext cx="19887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tx2"/>
                </a:solidFill>
                <a:ea typeface="Lato" panose="020F0502020204030203" pitchFamily="34" charset="0"/>
                <a:cs typeface="Rubik" pitchFamily="2" charset="-79"/>
              </a:rPr>
              <a:t>78%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A3F80C1-B143-CA4F-9B68-C1628A9035FB}"/>
              </a:ext>
            </a:extLst>
          </p:cNvPr>
          <p:cNvSpPr txBox="1"/>
          <p:nvPr/>
        </p:nvSpPr>
        <p:spPr>
          <a:xfrm>
            <a:off x="12528802" y="7377924"/>
            <a:ext cx="2503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600" dirty="0">
                <a:ea typeface="Lato" panose="020F0502020204030203" pitchFamily="34" charset="0"/>
                <a:cs typeface="Rubik" pitchFamily="2" charset="-79"/>
              </a:rPr>
              <a:t>TITLE THREE</a:t>
            </a: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AD9821D5-EB15-6D42-BE2B-653D0A5F8F58}"/>
              </a:ext>
            </a:extLst>
          </p:cNvPr>
          <p:cNvGrpSpPr/>
          <p:nvPr/>
        </p:nvGrpSpPr>
        <p:grpSpPr>
          <a:xfrm>
            <a:off x="18696755" y="8697594"/>
            <a:ext cx="4731468" cy="3699421"/>
            <a:chOff x="18711217" y="8312583"/>
            <a:chExt cx="4731468" cy="3699421"/>
          </a:xfrm>
        </p:grpSpPr>
        <p:sp>
          <p:nvSpPr>
            <p:cNvPr id="147" name="Rounded Rectangle 146">
              <a:extLst>
                <a:ext uri="{FF2B5EF4-FFF2-40B4-BE49-F238E27FC236}">
                  <a16:creationId xmlns:a16="http://schemas.microsoft.com/office/drawing/2014/main" id="{7653497F-05A5-C843-ACBA-6006B85DD5A8}"/>
                </a:ext>
              </a:extLst>
            </p:cNvPr>
            <p:cNvSpPr/>
            <p:nvPr/>
          </p:nvSpPr>
          <p:spPr>
            <a:xfrm>
              <a:off x="19232533" y="8312583"/>
              <a:ext cx="444002" cy="269834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89394E49-4788-B64A-88D7-33FEC86E9671}"/>
                </a:ext>
              </a:extLst>
            </p:cNvPr>
            <p:cNvSpPr/>
            <p:nvPr/>
          </p:nvSpPr>
          <p:spPr>
            <a:xfrm>
              <a:off x="19063477" y="10687962"/>
              <a:ext cx="782113" cy="7821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397E1DAD-C1B3-E04E-A316-22A98E8E6D07}"/>
                </a:ext>
              </a:extLst>
            </p:cNvPr>
            <p:cNvSpPr/>
            <p:nvPr/>
          </p:nvSpPr>
          <p:spPr>
            <a:xfrm>
              <a:off x="19232533" y="9777714"/>
              <a:ext cx="444002" cy="123321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ounded Rectangle 150">
              <a:extLst>
                <a:ext uri="{FF2B5EF4-FFF2-40B4-BE49-F238E27FC236}">
                  <a16:creationId xmlns:a16="http://schemas.microsoft.com/office/drawing/2014/main" id="{2352B9F7-831C-9146-8DF7-E307F977F9E6}"/>
                </a:ext>
              </a:extLst>
            </p:cNvPr>
            <p:cNvSpPr/>
            <p:nvPr/>
          </p:nvSpPr>
          <p:spPr>
            <a:xfrm>
              <a:off x="20846986" y="8312583"/>
              <a:ext cx="444002" cy="269834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7D7A4257-F429-864E-813D-2DA97F6AA047}"/>
                </a:ext>
              </a:extLst>
            </p:cNvPr>
            <p:cNvSpPr/>
            <p:nvPr/>
          </p:nvSpPr>
          <p:spPr>
            <a:xfrm>
              <a:off x="20677930" y="10687962"/>
              <a:ext cx="782113" cy="7821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ounded Rectangle 152">
              <a:extLst>
                <a:ext uri="{FF2B5EF4-FFF2-40B4-BE49-F238E27FC236}">
                  <a16:creationId xmlns:a16="http://schemas.microsoft.com/office/drawing/2014/main" id="{01A4409D-BC7C-044C-88B4-4F3A9486168C}"/>
                </a:ext>
              </a:extLst>
            </p:cNvPr>
            <p:cNvSpPr/>
            <p:nvPr/>
          </p:nvSpPr>
          <p:spPr>
            <a:xfrm>
              <a:off x="20846986" y="8931821"/>
              <a:ext cx="444002" cy="207910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ounded Rectangle 154">
              <a:extLst>
                <a:ext uri="{FF2B5EF4-FFF2-40B4-BE49-F238E27FC236}">
                  <a16:creationId xmlns:a16="http://schemas.microsoft.com/office/drawing/2014/main" id="{CDA14603-7F6E-F94D-BAAC-E81A96F68D18}"/>
                </a:ext>
              </a:extLst>
            </p:cNvPr>
            <p:cNvSpPr/>
            <p:nvPr/>
          </p:nvSpPr>
          <p:spPr>
            <a:xfrm>
              <a:off x="22483368" y="8312583"/>
              <a:ext cx="444002" cy="269834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A4912A2-8543-2D42-B8EB-CF59E0026BD0}"/>
                </a:ext>
              </a:extLst>
            </p:cNvPr>
            <p:cNvSpPr/>
            <p:nvPr/>
          </p:nvSpPr>
          <p:spPr>
            <a:xfrm>
              <a:off x="22314312" y="10687962"/>
              <a:ext cx="782113" cy="78211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ounded Rectangle 156">
              <a:extLst>
                <a:ext uri="{FF2B5EF4-FFF2-40B4-BE49-F238E27FC236}">
                  <a16:creationId xmlns:a16="http://schemas.microsoft.com/office/drawing/2014/main" id="{2250D0B6-D06F-BD4A-BD6C-19E36A868942}"/>
                </a:ext>
              </a:extLst>
            </p:cNvPr>
            <p:cNvSpPr/>
            <p:nvPr/>
          </p:nvSpPr>
          <p:spPr>
            <a:xfrm>
              <a:off x="22483368" y="9855905"/>
              <a:ext cx="444002" cy="1155019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B2F47613-71C9-0447-BB6D-EAD987AD1294}"/>
                </a:ext>
              </a:extLst>
            </p:cNvPr>
            <p:cNvSpPr txBox="1"/>
            <p:nvPr/>
          </p:nvSpPr>
          <p:spPr>
            <a:xfrm>
              <a:off x="18711217" y="11642672"/>
              <a:ext cx="1486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Title One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AFA34244-7288-4740-AD79-CE74F3E7CC6B}"/>
                </a:ext>
              </a:extLst>
            </p:cNvPr>
            <p:cNvSpPr txBox="1"/>
            <p:nvPr/>
          </p:nvSpPr>
          <p:spPr>
            <a:xfrm>
              <a:off x="20322669" y="11642672"/>
              <a:ext cx="1486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Title Two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13EFAA9A-9B2F-2C45-AE08-E1BDD3752BC7}"/>
                </a:ext>
              </a:extLst>
            </p:cNvPr>
            <p:cNvSpPr txBox="1"/>
            <p:nvPr/>
          </p:nvSpPr>
          <p:spPr>
            <a:xfrm>
              <a:off x="21956052" y="11642672"/>
              <a:ext cx="1486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Title Three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211946E-BCBA-3147-8B07-45CA90E1E218}"/>
                </a:ext>
              </a:extLst>
            </p:cNvPr>
            <p:cNvSpPr txBox="1"/>
            <p:nvPr/>
          </p:nvSpPr>
          <p:spPr>
            <a:xfrm>
              <a:off x="19063477" y="10930679"/>
              <a:ext cx="782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45%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091C4580-25B5-E243-B269-58D59338034C}"/>
                </a:ext>
              </a:extLst>
            </p:cNvPr>
            <p:cNvSpPr txBox="1"/>
            <p:nvPr/>
          </p:nvSpPr>
          <p:spPr>
            <a:xfrm>
              <a:off x="20677930" y="10930679"/>
              <a:ext cx="782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90%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5B1345BB-DCE2-9F4A-8653-7534B4C9A5C3}"/>
                </a:ext>
              </a:extLst>
            </p:cNvPr>
            <p:cNvSpPr txBox="1"/>
            <p:nvPr/>
          </p:nvSpPr>
          <p:spPr>
            <a:xfrm>
              <a:off x="22314312" y="10930679"/>
              <a:ext cx="782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30%</a:t>
              </a:r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D78F37BF-3F15-BD4F-AB81-95CDD8EBFED3}"/>
              </a:ext>
            </a:extLst>
          </p:cNvPr>
          <p:cNvGrpSpPr/>
          <p:nvPr/>
        </p:nvGrpSpPr>
        <p:grpSpPr>
          <a:xfrm>
            <a:off x="10037200" y="9160464"/>
            <a:ext cx="7786481" cy="3093354"/>
            <a:chOff x="10057678" y="8481026"/>
            <a:chExt cx="7786481" cy="3093354"/>
          </a:xfrm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A72CAABE-2A34-354C-8879-36EB291D2042}"/>
                </a:ext>
              </a:extLst>
            </p:cNvPr>
            <p:cNvGrpSpPr/>
            <p:nvPr/>
          </p:nvGrpSpPr>
          <p:grpSpPr>
            <a:xfrm>
              <a:off x="12391906" y="8481026"/>
              <a:ext cx="5127964" cy="3093354"/>
              <a:chOff x="10771685" y="4333629"/>
              <a:chExt cx="12002112" cy="7240062"/>
            </a:xfrm>
            <a:solidFill>
              <a:schemeClr val="bg1">
                <a:lumMod val="95000"/>
              </a:schemeClr>
            </a:solidFill>
          </p:grpSpPr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FEF997F6-A4D5-9D4E-BA25-9279A49385DF}"/>
                  </a:ext>
                </a:extLst>
              </p:cNvPr>
              <p:cNvSpPr/>
              <p:nvPr/>
            </p:nvSpPr>
            <p:spPr>
              <a:xfrm>
                <a:off x="10771685" y="4333629"/>
                <a:ext cx="12002112" cy="21668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C67A53E3-DBBE-CF42-AF74-680FBCEBDAE8}"/>
                  </a:ext>
                </a:extLst>
              </p:cNvPr>
              <p:cNvSpPr/>
              <p:nvPr/>
            </p:nvSpPr>
            <p:spPr>
              <a:xfrm>
                <a:off x="10771685" y="6870223"/>
                <a:ext cx="12002112" cy="21668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2DF789A5-E980-4C4E-B5CF-312925DB7F69}"/>
                  </a:ext>
                </a:extLst>
              </p:cNvPr>
              <p:cNvSpPr/>
              <p:nvPr/>
            </p:nvSpPr>
            <p:spPr>
              <a:xfrm>
                <a:off x="10771685" y="9406818"/>
                <a:ext cx="12002112" cy="21668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5457FBE3-2A3A-744B-98D3-AD782B7F69BB}"/>
                </a:ext>
              </a:extLst>
            </p:cNvPr>
            <p:cNvSpPr/>
            <p:nvPr/>
          </p:nvSpPr>
          <p:spPr>
            <a:xfrm>
              <a:off x="12391906" y="8481026"/>
              <a:ext cx="3250453" cy="9258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Triangle 176">
              <a:extLst>
                <a:ext uri="{FF2B5EF4-FFF2-40B4-BE49-F238E27FC236}">
                  <a16:creationId xmlns:a16="http://schemas.microsoft.com/office/drawing/2014/main" id="{66F83B12-4B63-D648-AABA-1F632E359D1D}"/>
                </a:ext>
              </a:extLst>
            </p:cNvPr>
            <p:cNvSpPr/>
            <p:nvPr/>
          </p:nvSpPr>
          <p:spPr>
            <a:xfrm rot="16200000">
              <a:off x="12206642" y="8828992"/>
              <a:ext cx="370527" cy="229877"/>
            </a:xfrm>
            <a:prstGeom prst="triangle">
              <a:avLst>
                <a:gd name="adj" fmla="val 4733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E6BB319F-0D84-3C46-ACDF-420066A807D5}"/>
                </a:ext>
              </a:extLst>
            </p:cNvPr>
            <p:cNvSpPr/>
            <p:nvPr/>
          </p:nvSpPr>
          <p:spPr>
            <a:xfrm>
              <a:off x="12391906" y="9564799"/>
              <a:ext cx="1935990" cy="9258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riangle 178">
              <a:extLst>
                <a:ext uri="{FF2B5EF4-FFF2-40B4-BE49-F238E27FC236}">
                  <a16:creationId xmlns:a16="http://schemas.microsoft.com/office/drawing/2014/main" id="{EC546619-6592-1845-BAFD-374496FFA811}"/>
                </a:ext>
              </a:extLst>
            </p:cNvPr>
            <p:cNvSpPr/>
            <p:nvPr/>
          </p:nvSpPr>
          <p:spPr>
            <a:xfrm rot="16200000">
              <a:off x="12206642" y="9912764"/>
              <a:ext cx="370527" cy="229877"/>
            </a:xfrm>
            <a:prstGeom prst="triangle">
              <a:avLst>
                <a:gd name="adj" fmla="val 4733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11A9677C-EFAA-744D-A30E-71D0DBEB519E}"/>
                </a:ext>
              </a:extLst>
            </p:cNvPr>
            <p:cNvSpPr/>
            <p:nvPr/>
          </p:nvSpPr>
          <p:spPr>
            <a:xfrm>
              <a:off x="12391906" y="10648572"/>
              <a:ext cx="4207624" cy="9258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Triangle 180">
              <a:extLst>
                <a:ext uri="{FF2B5EF4-FFF2-40B4-BE49-F238E27FC236}">
                  <a16:creationId xmlns:a16="http://schemas.microsoft.com/office/drawing/2014/main" id="{E53D71ED-C5D6-1044-AC91-749E3412C25B}"/>
                </a:ext>
              </a:extLst>
            </p:cNvPr>
            <p:cNvSpPr/>
            <p:nvPr/>
          </p:nvSpPr>
          <p:spPr>
            <a:xfrm rot="16200000">
              <a:off x="12206642" y="10996537"/>
              <a:ext cx="370527" cy="229877"/>
            </a:xfrm>
            <a:prstGeom prst="triangle">
              <a:avLst>
                <a:gd name="adj" fmla="val 47332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8F9DFBDC-EB7E-9748-BAA1-44B9257759D0}"/>
                </a:ext>
              </a:extLst>
            </p:cNvPr>
            <p:cNvSpPr txBox="1"/>
            <p:nvPr/>
          </p:nvSpPr>
          <p:spPr>
            <a:xfrm>
              <a:off x="10057678" y="8722587"/>
              <a:ext cx="20206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tx2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Title One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8865287A-DB75-C443-AF70-F406F4C6E745}"/>
                </a:ext>
              </a:extLst>
            </p:cNvPr>
            <p:cNvSpPr txBox="1"/>
            <p:nvPr/>
          </p:nvSpPr>
          <p:spPr>
            <a:xfrm>
              <a:off x="10057678" y="9806360"/>
              <a:ext cx="20206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tx2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Title Two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BD183F6B-AC0C-CF47-90FB-07807B3AA5AA}"/>
                </a:ext>
              </a:extLst>
            </p:cNvPr>
            <p:cNvSpPr txBox="1"/>
            <p:nvPr/>
          </p:nvSpPr>
          <p:spPr>
            <a:xfrm>
              <a:off x="10057678" y="10890133"/>
              <a:ext cx="20206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tx2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Title Three</a:t>
              </a: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E26BA16A-3EB1-5F47-A92A-D2DE20E3C8D9}"/>
                </a:ext>
              </a:extLst>
            </p:cNvPr>
            <p:cNvSpPr/>
            <p:nvPr/>
          </p:nvSpPr>
          <p:spPr>
            <a:xfrm>
              <a:off x="17140931" y="8592316"/>
              <a:ext cx="703228" cy="7032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8FC9EB08-3CC0-AF41-9DB1-E1D6B4C77969}"/>
                </a:ext>
              </a:extLst>
            </p:cNvPr>
            <p:cNvSpPr/>
            <p:nvPr/>
          </p:nvSpPr>
          <p:spPr>
            <a:xfrm>
              <a:off x="17140931" y="9676088"/>
              <a:ext cx="703228" cy="7032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BF0306B1-5536-8744-B2D8-29919641F2C2}"/>
                </a:ext>
              </a:extLst>
            </p:cNvPr>
            <p:cNvSpPr/>
            <p:nvPr/>
          </p:nvSpPr>
          <p:spPr>
            <a:xfrm>
              <a:off x="17140931" y="10760910"/>
              <a:ext cx="703228" cy="7032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778DD6E2-84DA-6849-9296-B03C3E92F43F}"/>
                </a:ext>
              </a:extLst>
            </p:cNvPr>
            <p:cNvSpPr txBox="1"/>
            <p:nvPr/>
          </p:nvSpPr>
          <p:spPr>
            <a:xfrm>
              <a:off x="17158157" y="8770343"/>
              <a:ext cx="6687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60%</a:t>
              </a:r>
              <a:endParaRPr lang="en-US" sz="3200" dirty="0">
                <a:solidFill>
                  <a:schemeClr val="bg1"/>
                </a:solidFill>
                <a:latin typeface="Rubik SemiBold" pitchFamily="2" charset="-79"/>
                <a:ea typeface="Lato" panose="020F0502020204030203" pitchFamily="34" charset="0"/>
                <a:cs typeface="Rubik SemiBold" pitchFamily="2" charset="-79"/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C0B3678D-9CCC-8142-AB03-54A99EDE1E11}"/>
                </a:ext>
              </a:extLst>
            </p:cNvPr>
            <p:cNvSpPr txBox="1"/>
            <p:nvPr/>
          </p:nvSpPr>
          <p:spPr>
            <a:xfrm>
              <a:off x="17154951" y="9854116"/>
              <a:ext cx="67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40%</a:t>
              </a:r>
              <a:endParaRPr lang="en-US" sz="3200" dirty="0">
                <a:solidFill>
                  <a:schemeClr val="bg1"/>
                </a:solidFill>
                <a:latin typeface="Rubik SemiBold" pitchFamily="2" charset="-79"/>
                <a:ea typeface="Lato" panose="020F0502020204030203" pitchFamily="34" charset="0"/>
                <a:cs typeface="Rubik SemiBold" pitchFamily="2" charset="-79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08B442DA-E5CB-4A45-B55E-2548D5FDA82B}"/>
                </a:ext>
              </a:extLst>
            </p:cNvPr>
            <p:cNvSpPr txBox="1"/>
            <p:nvPr/>
          </p:nvSpPr>
          <p:spPr>
            <a:xfrm>
              <a:off x="17158959" y="10937889"/>
              <a:ext cx="6671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90%</a:t>
              </a:r>
              <a:endParaRPr lang="en-US" sz="3200" dirty="0">
                <a:solidFill>
                  <a:schemeClr val="bg1"/>
                </a:solidFill>
                <a:latin typeface="Rubik SemiBold" pitchFamily="2" charset="-79"/>
                <a:ea typeface="Lato" panose="020F0502020204030203" pitchFamily="34" charset="0"/>
                <a:cs typeface="Rubik SemiBold" pitchFamily="2" charset="-79"/>
              </a:endParaRPr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EA517EC1-EA1A-EE44-8E3B-00E63491B61C}"/>
              </a:ext>
            </a:extLst>
          </p:cNvPr>
          <p:cNvGrpSpPr/>
          <p:nvPr/>
        </p:nvGrpSpPr>
        <p:grpSpPr>
          <a:xfrm>
            <a:off x="1355630" y="9390994"/>
            <a:ext cx="7987860" cy="3262282"/>
            <a:chOff x="2001245" y="4009976"/>
            <a:chExt cx="20375160" cy="8321315"/>
          </a:xfrm>
        </p:grpSpPr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3F368BBD-7C48-4F41-97DF-F008CC59B964}"/>
                </a:ext>
              </a:extLst>
            </p:cNvPr>
            <p:cNvGrpSpPr/>
            <p:nvPr/>
          </p:nvGrpSpPr>
          <p:grpSpPr>
            <a:xfrm>
              <a:off x="11414234" y="4009976"/>
              <a:ext cx="10962171" cy="8321315"/>
              <a:chOff x="12401970" y="4237668"/>
              <a:chExt cx="9974435" cy="7571531"/>
            </a:xfrm>
          </p:grpSpPr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CC7F8990-B8A1-394C-AAE0-1E2F09EB68BA}"/>
                  </a:ext>
                </a:extLst>
              </p:cNvPr>
              <p:cNvSpPr/>
              <p:nvPr/>
            </p:nvSpPr>
            <p:spPr>
              <a:xfrm>
                <a:off x="12401970" y="7598141"/>
                <a:ext cx="3232489" cy="323248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7C4CEF36-0518-A54A-A216-857D2D9792B3}"/>
                  </a:ext>
                </a:extLst>
              </p:cNvPr>
              <p:cNvSpPr/>
              <p:nvPr/>
            </p:nvSpPr>
            <p:spPr>
              <a:xfrm>
                <a:off x="13648717" y="4237668"/>
                <a:ext cx="4039823" cy="403982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Rubik" pitchFamily="2" charset="-79"/>
                  <a:ea typeface="Lato" panose="020F0502020204030203" pitchFamily="34" charset="0"/>
                  <a:cs typeface="Rubik" pitchFamily="2" charset="-79"/>
                </a:endParaRPr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2150FA32-DDCB-1C48-95A5-CC3E620A2424}"/>
                  </a:ext>
                </a:extLst>
              </p:cNvPr>
              <p:cNvSpPr/>
              <p:nvPr/>
            </p:nvSpPr>
            <p:spPr>
              <a:xfrm>
                <a:off x="16088711" y="6925693"/>
                <a:ext cx="4883507" cy="488350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118583C4-B5B6-9C4E-BDF1-B8685A44A46D}"/>
                  </a:ext>
                </a:extLst>
              </p:cNvPr>
              <p:cNvSpPr/>
              <p:nvPr/>
            </p:nvSpPr>
            <p:spPr>
              <a:xfrm>
                <a:off x="19706484" y="5665776"/>
                <a:ext cx="2669921" cy="2669921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Rubik" pitchFamily="2" charset="-79"/>
                  <a:ea typeface="Lato" panose="020F0502020204030203" pitchFamily="34" charset="0"/>
                  <a:cs typeface="Rubik" pitchFamily="2" charset="-79"/>
                </a:endParaRPr>
              </a:p>
            </p:txBody>
          </p: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1FCB9113-D2F2-F44B-A61A-80327847F73B}"/>
                </a:ext>
              </a:extLst>
            </p:cNvPr>
            <p:cNvGrpSpPr/>
            <p:nvPr/>
          </p:nvGrpSpPr>
          <p:grpSpPr>
            <a:xfrm>
              <a:off x="2001245" y="6416107"/>
              <a:ext cx="1376438" cy="1376436"/>
              <a:chOff x="1775562" y="6190423"/>
              <a:chExt cx="1827803" cy="1827803"/>
            </a:xfrm>
          </p:grpSpPr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BC7E9803-FF63-CB47-ABA5-FAA588979254}"/>
                  </a:ext>
                </a:extLst>
              </p:cNvPr>
              <p:cNvSpPr/>
              <p:nvPr/>
            </p:nvSpPr>
            <p:spPr>
              <a:xfrm>
                <a:off x="1775562" y="6190423"/>
                <a:ext cx="1827803" cy="182780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Shape 2563">
                <a:extLst>
                  <a:ext uri="{FF2B5EF4-FFF2-40B4-BE49-F238E27FC236}">
                    <a16:creationId xmlns:a16="http://schemas.microsoft.com/office/drawing/2014/main" id="{844C1FAA-1208-3A4C-B5DD-2C88C0E1C8C9}"/>
                  </a:ext>
                </a:extLst>
              </p:cNvPr>
              <p:cNvSpPr/>
              <p:nvPr/>
            </p:nvSpPr>
            <p:spPr>
              <a:xfrm>
                <a:off x="2288260" y="6631704"/>
                <a:ext cx="891850" cy="8918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636" y="0"/>
                    </a:moveTo>
                    <a:lnTo>
                      <a:pt x="5891" y="0"/>
                    </a:lnTo>
                    <a:cubicBezTo>
                      <a:pt x="4806" y="0"/>
                      <a:pt x="3927" y="879"/>
                      <a:pt x="3927" y="1964"/>
                    </a:cubicBezTo>
                    <a:lnTo>
                      <a:pt x="3927" y="2455"/>
                    </a:lnTo>
                    <a:cubicBezTo>
                      <a:pt x="3927" y="2726"/>
                      <a:pt x="4147" y="2945"/>
                      <a:pt x="4418" y="2945"/>
                    </a:cubicBezTo>
                    <a:cubicBezTo>
                      <a:pt x="4690" y="2945"/>
                      <a:pt x="4909" y="2726"/>
                      <a:pt x="4909" y="2455"/>
                    </a:cubicBezTo>
                    <a:lnTo>
                      <a:pt x="4909" y="1964"/>
                    </a:lnTo>
                    <a:cubicBezTo>
                      <a:pt x="4909" y="1422"/>
                      <a:pt x="5349" y="982"/>
                      <a:pt x="5891" y="982"/>
                    </a:cubicBezTo>
                    <a:lnTo>
                      <a:pt x="19636" y="982"/>
                    </a:lnTo>
                    <a:cubicBezTo>
                      <a:pt x="20178" y="982"/>
                      <a:pt x="20618" y="1422"/>
                      <a:pt x="20618" y="1964"/>
                    </a:cubicBezTo>
                    <a:lnTo>
                      <a:pt x="20618" y="15709"/>
                    </a:lnTo>
                    <a:cubicBezTo>
                      <a:pt x="20618" y="16252"/>
                      <a:pt x="20178" y="16691"/>
                      <a:pt x="19636" y="16691"/>
                    </a:cubicBezTo>
                    <a:lnTo>
                      <a:pt x="19145" y="16691"/>
                    </a:lnTo>
                    <a:cubicBezTo>
                      <a:pt x="18874" y="16691"/>
                      <a:pt x="18655" y="16911"/>
                      <a:pt x="18655" y="17182"/>
                    </a:cubicBezTo>
                    <a:cubicBezTo>
                      <a:pt x="18655" y="17453"/>
                      <a:pt x="18874" y="17673"/>
                      <a:pt x="19145" y="17673"/>
                    </a:cubicBezTo>
                    <a:lnTo>
                      <a:pt x="19636" y="17673"/>
                    </a:lnTo>
                    <a:cubicBezTo>
                      <a:pt x="20721" y="17673"/>
                      <a:pt x="21600" y="16794"/>
                      <a:pt x="21600" y="15709"/>
                    </a:cubicBezTo>
                    <a:lnTo>
                      <a:pt x="21600" y="1964"/>
                    </a:lnTo>
                    <a:cubicBezTo>
                      <a:pt x="21600" y="879"/>
                      <a:pt x="20721" y="0"/>
                      <a:pt x="19636" y="0"/>
                    </a:cubicBezTo>
                    <a:moveTo>
                      <a:pt x="4354" y="17673"/>
                    </a:moveTo>
                    <a:lnTo>
                      <a:pt x="7369" y="13149"/>
                    </a:lnTo>
                    <a:lnTo>
                      <a:pt x="8875" y="15407"/>
                    </a:lnTo>
                    <a:cubicBezTo>
                      <a:pt x="8949" y="15584"/>
                      <a:pt x="9123" y="15709"/>
                      <a:pt x="9327" y="15709"/>
                    </a:cubicBezTo>
                    <a:cubicBezTo>
                      <a:pt x="9463" y="15709"/>
                      <a:pt x="9586" y="15655"/>
                      <a:pt x="9674" y="15565"/>
                    </a:cubicBezTo>
                    <a:lnTo>
                      <a:pt x="11198" y="14042"/>
                    </a:lnTo>
                    <a:lnTo>
                      <a:pt x="13376" y="17673"/>
                    </a:lnTo>
                    <a:cubicBezTo>
                      <a:pt x="13376" y="17673"/>
                      <a:pt x="4354" y="17673"/>
                      <a:pt x="4354" y="17673"/>
                    </a:cubicBezTo>
                    <a:close/>
                    <a:moveTo>
                      <a:pt x="14692" y="17982"/>
                    </a:moveTo>
                    <a:lnTo>
                      <a:pt x="14690" y="17977"/>
                    </a:lnTo>
                    <a:cubicBezTo>
                      <a:pt x="14685" y="17967"/>
                      <a:pt x="14677" y="17959"/>
                      <a:pt x="14673" y="17949"/>
                    </a:cubicBezTo>
                    <a:lnTo>
                      <a:pt x="11747" y="13073"/>
                    </a:lnTo>
                    <a:lnTo>
                      <a:pt x="11745" y="13073"/>
                    </a:lnTo>
                    <a:cubicBezTo>
                      <a:pt x="11673" y="12892"/>
                      <a:pt x="11498" y="12764"/>
                      <a:pt x="11291" y="12764"/>
                    </a:cubicBezTo>
                    <a:cubicBezTo>
                      <a:pt x="11155" y="12764"/>
                      <a:pt x="11033" y="12819"/>
                      <a:pt x="10944" y="12908"/>
                    </a:cubicBezTo>
                    <a:lnTo>
                      <a:pt x="9397" y="14454"/>
                    </a:lnTo>
                    <a:lnTo>
                      <a:pt x="7816" y="12084"/>
                    </a:lnTo>
                    <a:cubicBezTo>
                      <a:pt x="7742" y="11907"/>
                      <a:pt x="7568" y="11782"/>
                      <a:pt x="7364" y="11782"/>
                    </a:cubicBezTo>
                    <a:cubicBezTo>
                      <a:pt x="7193" y="11782"/>
                      <a:pt x="7051" y="11874"/>
                      <a:pt x="6963" y="12006"/>
                    </a:cubicBezTo>
                    <a:lnTo>
                      <a:pt x="6955" y="12000"/>
                    </a:lnTo>
                    <a:lnTo>
                      <a:pt x="3028" y="17891"/>
                    </a:lnTo>
                    <a:lnTo>
                      <a:pt x="3036" y="17897"/>
                    </a:lnTo>
                    <a:cubicBezTo>
                      <a:pt x="2983" y="17974"/>
                      <a:pt x="2945" y="18063"/>
                      <a:pt x="2945" y="18164"/>
                    </a:cubicBezTo>
                    <a:cubicBezTo>
                      <a:pt x="2945" y="18435"/>
                      <a:pt x="3165" y="18655"/>
                      <a:pt x="3436" y="18655"/>
                    </a:cubicBezTo>
                    <a:lnTo>
                      <a:pt x="14236" y="18655"/>
                    </a:lnTo>
                    <a:cubicBezTo>
                      <a:pt x="14508" y="18655"/>
                      <a:pt x="14727" y="18435"/>
                      <a:pt x="14727" y="18164"/>
                    </a:cubicBezTo>
                    <a:cubicBezTo>
                      <a:pt x="14727" y="18099"/>
                      <a:pt x="14713" y="18039"/>
                      <a:pt x="14691" y="17983"/>
                    </a:cubicBezTo>
                    <a:cubicBezTo>
                      <a:pt x="14691" y="17983"/>
                      <a:pt x="14692" y="17982"/>
                      <a:pt x="14692" y="17982"/>
                    </a:cubicBezTo>
                    <a:close/>
                    <a:moveTo>
                      <a:pt x="4909" y="7855"/>
                    </a:moveTo>
                    <a:cubicBezTo>
                      <a:pt x="5451" y="7855"/>
                      <a:pt x="5891" y="8295"/>
                      <a:pt x="5891" y="8836"/>
                    </a:cubicBezTo>
                    <a:cubicBezTo>
                      <a:pt x="5891" y="9379"/>
                      <a:pt x="5451" y="9818"/>
                      <a:pt x="4909" y="9818"/>
                    </a:cubicBezTo>
                    <a:cubicBezTo>
                      <a:pt x="4367" y="9818"/>
                      <a:pt x="3927" y="9379"/>
                      <a:pt x="3927" y="8836"/>
                    </a:cubicBezTo>
                    <a:cubicBezTo>
                      <a:pt x="3927" y="8295"/>
                      <a:pt x="4367" y="7855"/>
                      <a:pt x="4909" y="7855"/>
                    </a:cubicBezTo>
                    <a:moveTo>
                      <a:pt x="4909" y="10800"/>
                    </a:moveTo>
                    <a:cubicBezTo>
                      <a:pt x="5994" y="10800"/>
                      <a:pt x="6873" y="9921"/>
                      <a:pt x="6873" y="8836"/>
                    </a:cubicBezTo>
                    <a:cubicBezTo>
                      <a:pt x="6873" y="7752"/>
                      <a:pt x="5994" y="6873"/>
                      <a:pt x="4909" y="6873"/>
                    </a:cubicBezTo>
                    <a:cubicBezTo>
                      <a:pt x="3825" y="6873"/>
                      <a:pt x="2945" y="7752"/>
                      <a:pt x="2945" y="8836"/>
                    </a:cubicBezTo>
                    <a:cubicBezTo>
                      <a:pt x="2945" y="9921"/>
                      <a:pt x="3825" y="10800"/>
                      <a:pt x="4909" y="10800"/>
                    </a:cubicBezTo>
                    <a:moveTo>
                      <a:pt x="16691" y="19636"/>
                    </a:moveTo>
                    <a:cubicBezTo>
                      <a:pt x="16691" y="20179"/>
                      <a:pt x="16251" y="20619"/>
                      <a:pt x="15709" y="20619"/>
                    </a:cubicBezTo>
                    <a:lnTo>
                      <a:pt x="1964" y="20619"/>
                    </a:lnTo>
                    <a:cubicBezTo>
                      <a:pt x="1422" y="20619"/>
                      <a:pt x="982" y="20179"/>
                      <a:pt x="982" y="19636"/>
                    </a:cubicBezTo>
                    <a:lnTo>
                      <a:pt x="982" y="5891"/>
                    </a:lnTo>
                    <a:cubicBezTo>
                      <a:pt x="982" y="5349"/>
                      <a:pt x="1422" y="4909"/>
                      <a:pt x="1964" y="4909"/>
                    </a:cubicBezTo>
                    <a:lnTo>
                      <a:pt x="15709" y="4909"/>
                    </a:lnTo>
                    <a:cubicBezTo>
                      <a:pt x="16251" y="4909"/>
                      <a:pt x="16691" y="5349"/>
                      <a:pt x="16691" y="5891"/>
                    </a:cubicBezTo>
                    <a:cubicBezTo>
                      <a:pt x="16691" y="5891"/>
                      <a:pt x="16691" y="19636"/>
                      <a:pt x="16691" y="19636"/>
                    </a:cubicBezTo>
                    <a:close/>
                    <a:moveTo>
                      <a:pt x="15709" y="3927"/>
                    </a:moveTo>
                    <a:lnTo>
                      <a:pt x="1964" y="3927"/>
                    </a:lnTo>
                    <a:cubicBezTo>
                      <a:pt x="879" y="3927"/>
                      <a:pt x="0" y="4806"/>
                      <a:pt x="0" y="5891"/>
                    </a:cubicBezTo>
                    <a:lnTo>
                      <a:pt x="0" y="19636"/>
                    </a:lnTo>
                    <a:cubicBezTo>
                      <a:pt x="0" y="20721"/>
                      <a:pt x="879" y="21600"/>
                      <a:pt x="1964" y="21600"/>
                    </a:cubicBezTo>
                    <a:lnTo>
                      <a:pt x="15709" y="21600"/>
                    </a:lnTo>
                    <a:cubicBezTo>
                      <a:pt x="16794" y="21600"/>
                      <a:pt x="17673" y="20721"/>
                      <a:pt x="17673" y="19636"/>
                    </a:cubicBezTo>
                    <a:lnTo>
                      <a:pt x="17673" y="5891"/>
                    </a:lnTo>
                    <a:cubicBezTo>
                      <a:pt x="17673" y="4806"/>
                      <a:pt x="16794" y="3927"/>
                      <a:pt x="15709" y="3927"/>
                    </a:cubicBezTo>
                  </a:path>
                </a:pathLst>
              </a:custGeom>
              <a:solidFill>
                <a:schemeClr val="bg1"/>
              </a:solidFill>
              <a:ln w="12700">
                <a:noFill/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 dirty="0">
                  <a:latin typeface="Rubik" pitchFamily="2" charset="-79"/>
                  <a:ea typeface="Lato" charset="0"/>
                  <a:cs typeface="Rubik" pitchFamily="2" charset="-79"/>
                </a:endParaRPr>
              </a:p>
            </p:txBody>
          </p:sp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BBF7D50F-EE20-9542-B137-9393B1620DDF}"/>
                </a:ext>
              </a:extLst>
            </p:cNvPr>
            <p:cNvGrpSpPr/>
            <p:nvPr/>
          </p:nvGrpSpPr>
          <p:grpSpPr>
            <a:xfrm>
              <a:off x="2001245" y="4237668"/>
              <a:ext cx="1376438" cy="1376436"/>
              <a:chOff x="1775562" y="4011984"/>
              <a:chExt cx="1827803" cy="1827803"/>
            </a:xfrm>
          </p:grpSpPr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2F2CA46B-120D-3A40-8505-75A4C6E65922}"/>
                  </a:ext>
                </a:extLst>
              </p:cNvPr>
              <p:cNvSpPr/>
              <p:nvPr/>
            </p:nvSpPr>
            <p:spPr>
              <a:xfrm>
                <a:off x="1775562" y="4011984"/>
                <a:ext cx="1827803" cy="182780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Shape 2556">
                <a:extLst>
                  <a:ext uri="{FF2B5EF4-FFF2-40B4-BE49-F238E27FC236}">
                    <a16:creationId xmlns:a16="http://schemas.microsoft.com/office/drawing/2014/main" id="{C88195F7-C940-A343-B1B6-FE05962D3F15}"/>
                  </a:ext>
                </a:extLst>
              </p:cNvPr>
              <p:cNvSpPr/>
              <p:nvPr/>
            </p:nvSpPr>
            <p:spPr>
              <a:xfrm>
                <a:off x="2259576" y="4471213"/>
                <a:ext cx="891858" cy="8918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0618"/>
                    </a:moveTo>
                    <a:cubicBezTo>
                      <a:pt x="5377" y="20618"/>
                      <a:pt x="982" y="16223"/>
                      <a:pt x="982" y="10800"/>
                    </a:cubicBezTo>
                    <a:cubicBezTo>
                      <a:pt x="982" y="5377"/>
                      <a:pt x="5377" y="982"/>
                      <a:pt x="10800" y="982"/>
                    </a:cubicBezTo>
                    <a:cubicBezTo>
                      <a:pt x="16223" y="982"/>
                      <a:pt x="20618" y="5377"/>
                      <a:pt x="20618" y="10800"/>
                    </a:cubicBezTo>
                    <a:cubicBezTo>
                      <a:pt x="20618" y="16223"/>
                      <a:pt x="16223" y="20618"/>
                      <a:pt x="10800" y="20618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5"/>
                      <a:pt x="4836" y="21600"/>
                      <a:pt x="10800" y="21600"/>
                    </a:cubicBezTo>
                    <a:cubicBezTo>
                      <a:pt x="16764" y="21600"/>
                      <a:pt x="21600" y="16765"/>
                      <a:pt x="21600" y="10800"/>
                    </a:cubicBezTo>
                    <a:cubicBezTo>
                      <a:pt x="21600" y="4836"/>
                      <a:pt x="16764" y="0"/>
                      <a:pt x="10800" y="0"/>
                    </a:cubicBezTo>
                    <a:moveTo>
                      <a:pt x="11874" y="5396"/>
                    </a:moveTo>
                    <a:cubicBezTo>
                      <a:pt x="11493" y="5396"/>
                      <a:pt x="11166" y="5519"/>
                      <a:pt x="10894" y="5766"/>
                    </a:cubicBezTo>
                    <a:cubicBezTo>
                      <a:pt x="10621" y="6013"/>
                      <a:pt x="10484" y="6310"/>
                      <a:pt x="10484" y="6658"/>
                    </a:cubicBezTo>
                    <a:cubicBezTo>
                      <a:pt x="10484" y="7005"/>
                      <a:pt x="10621" y="7301"/>
                      <a:pt x="10894" y="7545"/>
                    </a:cubicBezTo>
                    <a:cubicBezTo>
                      <a:pt x="11166" y="7790"/>
                      <a:pt x="11493" y="7912"/>
                      <a:pt x="11874" y="7912"/>
                    </a:cubicBezTo>
                    <a:cubicBezTo>
                      <a:pt x="12255" y="7912"/>
                      <a:pt x="12581" y="7790"/>
                      <a:pt x="12852" y="7545"/>
                    </a:cubicBezTo>
                    <a:cubicBezTo>
                      <a:pt x="13122" y="7301"/>
                      <a:pt x="13257" y="7005"/>
                      <a:pt x="13257" y="6658"/>
                    </a:cubicBezTo>
                    <a:cubicBezTo>
                      <a:pt x="13257" y="6310"/>
                      <a:pt x="13122" y="6013"/>
                      <a:pt x="12852" y="5766"/>
                    </a:cubicBezTo>
                    <a:cubicBezTo>
                      <a:pt x="12581" y="5519"/>
                      <a:pt x="12255" y="5396"/>
                      <a:pt x="11874" y="5396"/>
                    </a:cubicBezTo>
                    <a:moveTo>
                      <a:pt x="12242" y="15228"/>
                    </a:moveTo>
                    <a:cubicBezTo>
                      <a:pt x="11942" y="15228"/>
                      <a:pt x="11730" y="15180"/>
                      <a:pt x="11608" y="15083"/>
                    </a:cubicBezTo>
                    <a:cubicBezTo>
                      <a:pt x="11486" y="14987"/>
                      <a:pt x="11425" y="14807"/>
                      <a:pt x="11425" y="14542"/>
                    </a:cubicBezTo>
                    <a:cubicBezTo>
                      <a:pt x="11425" y="14436"/>
                      <a:pt x="11444" y="14281"/>
                      <a:pt x="11482" y="14076"/>
                    </a:cubicBezTo>
                    <a:cubicBezTo>
                      <a:pt x="11519" y="13870"/>
                      <a:pt x="11562" y="13687"/>
                      <a:pt x="11609" y="13527"/>
                    </a:cubicBezTo>
                    <a:lnTo>
                      <a:pt x="12189" y="11532"/>
                    </a:lnTo>
                    <a:cubicBezTo>
                      <a:pt x="12246" y="11349"/>
                      <a:pt x="12284" y="11148"/>
                      <a:pt x="12306" y="10929"/>
                    </a:cubicBezTo>
                    <a:cubicBezTo>
                      <a:pt x="12327" y="10709"/>
                      <a:pt x="12337" y="10557"/>
                      <a:pt x="12337" y="10469"/>
                    </a:cubicBezTo>
                    <a:cubicBezTo>
                      <a:pt x="12337" y="10049"/>
                      <a:pt x="12185" y="9707"/>
                      <a:pt x="11882" y="9444"/>
                    </a:cubicBezTo>
                    <a:cubicBezTo>
                      <a:pt x="11578" y="9182"/>
                      <a:pt x="11146" y="9050"/>
                      <a:pt x="10586" y="9050"/>
                    </a:cubicBezTo>
                    <a:cubicBezTo>
                      <a:pt x="10275" y="9050"/>
                      <a:pt x="9945" y="9104"/>
                      <a:pt x="9597" y="9211"/>
                    </a:cubicBezTo>
                    <a:cubicBezTo>
                      <a:pt x="9248" y="9319"/>
                      <a:pt x="8884" y="9448"/>
                      <a:pt x="8502" y="9599"/>
                    </a:cubicBezTo>
                    <a:lnTo>
                      <a:pt x="8347" y="10216"/>
                    </a:lnTo>
                    <a:cubicBezTo>
                      <a:pt x="8460" y="10175"/>
                      <a:pt x="8595" y="10131"/>
                      <a:pt x="8753" y="10085"/>
                    </a:cubicBezTo>
                    <a:cubicBezTo>
                      <a:pt x="8911" y="10040"/>
                      <a:pt x="9066" y="10017"/>
                      <a:pt x="9217" y="10017"/>
                    </a:cubicBezTo>
                    <a:cubicBezTo>
                      <a:pt x="9524" y="10017"/>
                      <a:pt x="9731" y="10068"/>
                      <a:pt x="9839" y="10168"/>
                    </a:cubicBezTo>
                    <a:cubicBezTo>
                      <a:pt x="9948" y="10269"/>
                      <a:pt x="10002" y="10447"/>
                      <a:pt x="10002" y="10703"/>
                    </a:cubicBezTo>
                    <a:cubicBezTo>
                      <a:pt x="10002" y="10844"/>
                      <a:pt x="9985" y="11001"/>
                      <a:pt x="9949" y="11172"/>
                    </a:cubicBezTo>
                    <a:cubicBezTo>
                      <a:pt x="9914" y="11343"/>
                      <a:pt x="9870" y="11526"/>
                      <a:pt x="9818" y="11717"/>
                    </a:cubicBezTo>
                    <a:lnTo>
                      <a:pt x="9235" y="13719"/>
                    </a:lnTo>
                    <a:cubicBezTo>
                      <a:pt x="9184" y="13929"/>
                      <a:pt x="9146" y="14118"/>
                      <a:pt x="9123" y="14285"/>
                    </a:cubicBezTo>
                    <a:cubicBezTo>
                      <a:pt x="9100" y="14451"/>
                      <a:pt x="9088" y="14615"/>
                      <a:pt x="9088" y="14775"/>
                    </a:cubicBezTo>
                    <a:cubicBezTo>
                      <a:pt x="9088" y="15186"/>
                      <a:pt x="9244" y="15526"/>
                      <a:pt x="9556" y="15793"/>
                    </a:cubicBezTo>
                    <a:cubicBezTo>
                      <a:pt x="9869" y="16060"/>
                      <a:pt x="10308" y="16194"/>
                      <a:pt x="10872" y="16194"/>
                    </a:cubicBezTo>
                    <a:cubicBezTo>
                      <a:pt x="11239" y="16194"/>
                      <a:pt x="11561" y="16147"/>
                      <a:pt x="11839" y="16053"/>
                    </a:cubicBezTo>
                    <a:cubicBezTo>
                      <a:pt x="12117" y="15960"/>
                      <a:pt x="12488" y="15824"/>
                      <a:pt x="12954" y="15645"/>
                    </a:cubicBezTo>
                    <a:lnTo>
                      <a:pt x="13109" y="15028"/>
                    </a:lnTo>
                    <a:cubicBezTo>
                      <a:pt x="13029" y="15065"/>
                      <a:pt x="12900" y="15107"/>
                      <a:pt x="12721" y="15155"/>
                    </a:cubicBezTo>
                    <a:cubicBezTo>
                      <a:pt x="12543" y="15204"/>
                      <a:pt x="12383" y="15228"/>
                      <a:pt x="12242" y="15228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 dirty="0">
                  <a:latin typeface="Rubik" pitchFamily="2" charset="-79"/>
                  <a:cs typeface="Rubik" pitchFamily="2" charset="-79"/>
                </a:endParaRPr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396269BC-1489-FC4C-9390-143DA9271FA6}"/>
                </a:ext>
              </a:extLst>
            </p:cNvPr>
            <p:cNvGrpSpPr/>
            <p:nvPr/>
          </p:nvGrpSpPr>
          <p:grpSpPr>
            <a:xfrm>
              <a:off x="2001245" y="8584247"/>
              <a:ext cx="1376438" cy="1376436"/>
              <a:chOff x="1775562" y="8358563"/>
              <a:chExt cx="1827803" cy="1827803"/>
            </a:xfrm>
          </p:grpSpPr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A16CC530-2609-754B-B6D4-B539A7BAE73B}"/>
                  </a:ext>
                </a:extLst>
              </p:cNvPr>
              <p:cNvSpPr/>
              <p:nvPr/>
            </p:nvSpPr>
            <p:spPr>
              <a:xfrm>
                <a:off x="1775562" y="8358563"/>
                <a:ext cx="1827803" cy="182780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Shape 2688">
                <a:extLst>
                  <a:ext uri="{FF2B5EF4-FFF2-40B4-BE49-F238E27FC236}">
                    <a16:creationId xmlns:a16="http://schemas.microsoft.com/office/drawing/2014/main" id="{601BB4A5-86B4-7E42-8E66-19E8B1355065}"/>
                  </a:ext>
                </a:extLst>
              </p:cNvPr>
              <p:cNvSpPr/>
              <p:nvPr/>
            </p:nvSpPr>
            <p:spPr>
              <a:xfrm>
                <a:off x="2286778" y="8808518"/>
                <a:ext cx="891854" cy="8918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18" y="10309"/>
                    </a:moveTo>
                    <a:cubicBezTo>
                      <a:pt x="20618" y="10851"/>
                      <a:pt x="20178" y="11291"/>
                      <a:pt x="19636" y="11291"/>
                    </a:cubicBezTo>
                    <a:lnTo>
                      <a:pt x="19636" y="7364"/>
                    </a:lnTo>
                    <a:cubicBezTo>
                      <a:pt x="20178" y="7364"/>
                      <a:pt x="20618" y="7804"/>
                      <a:pt x="20618" y="8345"/>
                    </a:cubicBezTo>
                    <a:cubicBezTo>
                      <a:pt x="20618" y="8345"/>
                      <a:pt x="20618" y="10309"/>
                      <a:pt x="20618" y="10309"/>
                    </a:cubicBezTo>
                    <a:close/>
                    <a:moveTo>
                      <a:pt x="18655" y="17182"/>
                    </a:moveTo>
                    <a:cubicBezTo>
                      <a:pt x="18655" y="17453"/>
                      <a:pt x="18434" y="17673"/>
                      <a:pt x="18164" y="17673"/>
                    </a:cubicBezTo>
                    <a:cubicBezTo>
                      <a:pt x="17893" y="17673"/>
                      <a:pt x="17673" y="17453"/>
                      <a:pt x="17673" y="17182"/>
                    </a:cubicBezTo>
                    <a:lnTo>
                      <a:pt x="17673" y="1473"/>
                    </a:lnTo>
                    <a:cubicBezTo>
                      <a:pt x="17673" y="1202"/>
                      <a:pt x="17893" y="982"/>
                      <a:pt x="18164" y="982"/>
                    </a:cubicBezTo>
                    <a:cubicBezTo>
                      <a:pt x="18434" y="982"/>
                      <a:pt x="18655" y="1202"/>
                      <a:pt x="18655" y="1473"/>
                    </a:cubicBezTo>
                    <a:cubicBezTo>
                      <a:pt x="18655" y="1473"/>
                      <a:pt x="18655" y="17182"/>
                      <a:pt x="18655" y="17182"/>
                    </a:cubicBezTo>
                    <a:close/>
                    <a:moveTo>
                      <a:pt x="16691" y="15788"/>
                    </a:moveTo>
                    <a:lnTo>
                      <a:pt x="2945" y="11745"/>
                    </a:lnTo>
                    <a:lnTo>
                      <a:pt x="2945" y="6910"/>
                    </a:lnTo>
                    <a:lnTo>
                      <a:pt x="16691" y="2867"/>
                    </a:lnTo>
                    <a:cubicBezTo>
                      <a:pt x="16691" y="2867"/>
                      <a:pt x="16691" y="15788"/>
                      <a:pt x="16691" y="15788"/>
                    </a:cubicBezTo>
                    <a:close/>
                    <a:moveTo>
                      <a:pt x="8251" y="18655"/>
                    </a:moveTo>
                    <a:lnTo>
                      <a:pt x="5357" y="18655"/>
                    </a:lnTo>
                    <a:lnTo>
                      <a:pt x="4126" y="13116"/>
                    </a:lnTo>
                    <a:lnTo>
                      <a:pt x="7167" y="14010"/>
                    </a:lnTo>
                    <a:cubicBezTo>
                      <a:pt x="7167" y="14010"/>
                      <a:pt x="8251" y="18655"/>
                      <a:pt x="8251" y="18655"/>
                    </a:cubicBezTo>
                    <a:close/>
                    <a:moveTo>
                      <a:pt x="8709" y="20618"/>
                    </a:moveTo>
                    <a:lnTo>
                      <a:pt x="5794" y="20618"/>
                    </a:lnTo>
                    <a:lnTo>
                      <a:pt x="5576" y="19636"/>
                    </a:lnTo>
                    <a:lnTo>
                      <a:pt x="8479" y="19636"/>
                    </a:lnTo>
                    <a:cubicBezTo>
                      <a:pt x="8479" y="19636"/>
                      <a:pt x="8709" y="20618"/>
                      <a:pt x="8709" y="20618"/>
                    </a:cubicBezTo>
                    <a:close/>
                    <a:moveTo>
                      <a:pt x="1964" y="11782"/>
                    </a:moveTo>
                    <a:lnTo>
                      <a:pt x="982" y="11782"/>
                    </a:lnTo>
                    <a:lnTo>
                      <a:pt x="982" y="6873"/>
                    </a:lnTo>
                    <a:lnTo>
                      <a:pt x="1964" y="6873"/>
                    </a:lnTo>
                    <a:cubicBezTo>
                      <a:pt x="1964" y="6873"/>
                      <a:pt x="1964" y="11782"/>
                      <a:pt x="1964" y="11782"/>
                    </a:cubicBezTo>
                    <a:close/>
                    <a:moveTo>
                      <a:pt x="19636" y="6382"/>
                    </a:moveTo>
                    <a:lnTo>
                      <a:pt x="19636" y="1473"/>
                    </a:lnTo>
                    <a:cubicBezTo>
                      <a:pt x="19636" y="659"/>
                      <a:pt x="18977" y="0"/>
                      <a:pt x="18164" y="0"/>
                    </a:cubicBezTo>
                    <a:cubicBezTo>
                      <a:pt x="17350" y="0"/>
                      <a:pt x="16691" y="659"/>
                      <a:pt x="16691" y="1473"/>
                    </a:cubicBezTo>
                    <a:lnTo>
                      <a:pt x="16691" y="1844"/>
                    </a:lnTo>
                    <a:lnTo>
                      <a:pt x="2459" y="6029"/>
                    </a:lnTo>
                    <a:cubicBezTo>
                      <a:pt x="2313" y="5944"/>
                      <a:pt x="2145" y="5891"/>
                      <a:pt x="1964" y="5891"/>
                    </a:cubicBezTo>
                    <a:lnTo>
                      <a:pt x="982" y="5891"/>
                    </a:lnTo>
                    <a:cubicBezTo>
                      <a:pt x="440" y="5891"/>
                      <a:pt x="0" y="6331"/>
                      <a:pt x="0" y="6873"/>
                    </a:cubicBezTo>
                    <a:lnTo>
                      <a:pt x="0" y="11782"/>
                    </a:lnTo>
                    <a:cubicBezTo>
                      <a:pt x="0" y="12324"/>
                      <a:pt x="440" y="12764"/>
                      <a:pt x="982" y="12764"/>
                    </a:cubicBezTo>
                    <a:lnTo>
                      <a:pt x="1964" y="12764"/>
                    </a:lnTo>
                    <a:cubicBezTo>
                      <a:pt x="2145" y="12764"/>
                      <a:pt x="2313" y="12711"/>
                      <a:pt x="2458" y="12626"/>
                    </a:cubicBezTo>
                    <a:lnTo>
                      <a:pt x="3050" y="12799"/>
                    </a:lnTo>
                    <a:lnTo>
                      <a:pt x="4921" y="21216"/>
                    </a:lnTo>
                    <a:lnTo>
                      <a:pt x="4930" y="21214"/>
                    </a:lnTo>
                    <a:cubicBezTo>
                      <a:pt x="4979" y="21433"/>
                      <a:pt x="5166" y="21600"/>
                      <a:pt x="5400" y="21600"/>
                    </a:cubicBezTo>
                    <a:lnTo>
                      <a:pt x="9327" y="21600"/>
                    </a:lnTo>
                    <a:cubicBezTo>
                      <a:pt x="9598" y="21600"/>
                      <a:pt x="9818" y="21381"/>
                      <a:pt x="9818" y="21109"/>
                    </a:cubicBezTo>
                    <a:cubicBezTo>
                      <a:pt x="9818" y="21072"/>
                      <a:pt x="9805" y="21039"/>
                      <a:pt x="9797" y="21005"/>
                    </a:cubicBezTo>
                    <a:lnTo>
                      <a:pt x="9806" y="21003"/>
                    </a:lnTo>
                    <a:lnTo>
                      <a:pt x="8249" y="14329"/>
                    </a:lnTo>
                    <a:lnTo>
                      <a:pt x="16691" y="16811"/>
                    </a:lnTo>
                    <a:lnTo>
                      <a:pt x="16691" y="17182"/>
                    </a:lnTo>
                    <a:cubicBezTo>
                      <a:pt x="16691" y="17995"/>
                      <a:pt x="17350" y="18655"/>
                      <a:pt x="18164" y="18655"/>
                    </a:cubicBezTo>
                    <a:cubicBezTo>
                      <a:pt x="18977" y="18655"/>
                      <a:pt x="19636" y="17995"/>
                      <a:pt x="19636" y="17182"/>
                    </a:cubicBezTo>
                    <a:lnTo>
                      <a:pt x="19636" y="12273"/>
                    </a:lnTo>
                    <a:cubicBezTo>
                      <a:pt x="20721" y="12273"/>
                      <a:pt x="21600" y="11394"/>
                      <a:pt x="21600" y="10309"/>
                    </a:cubicBezTo>
                    <a:lnTo>
                      <a:pt x="21600" y="8345"/>
                    </a:lnTo>
                    <a:cubicBezTo>
                      <a:pt x="21600" y="7261"/>
                      <a:pt x="20721" y="6382"/>
                      <a:pt x="19636" y="6382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7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 dirty="0">
                  <a:solidFill>
                    <a:schemeClr val="tx2"/>
                  </a:solidFill>
                  <a:latin typeface="Rubik" pitchFamily="2" charset="-79"/>
                  <a:ea typeface="Lato" panose="020F0502020204030203" pitchFamily="34" charset="0"/>
                  <a:cs typeface="Rubik" pitchFamily="2" charset="-79"/>
                </a:endParaRPr>
              </a:p>
            </p:txBody>
          </p:sp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9EBE6E09-A8B2-9E41-A86B-E9F8328B8D2F}"/>
                </a:ext>
              </a:extLst>
            </p:cNvPr>
            <p:cNvGrpSpPr/>
            <p:nvPr/>
          </p:nvGrpSpPr>
          <p:grpSpPr>
            <a:xfrm>
              <a:off x="2001245" y="10767026"/>
              <a:ext cx="1376438" cy="1376436"/>
              <a:chOff x="1775562" y="10541342"/>
              <a:chExt cx="1827803" cy="1827803"/>
            </a:xfrm>
          </p:grpSpPr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D2D0B88B-7E07-4B4E-BADF-CAD2340549BE}"/>
                  </a:ext>
                </a:extLst>
              </p:cNvPr>
              <p:cNvSpPr/>
              <p:nvPr/>
            </p:nvSpPr>
            <p:spPr>
              <a:xfrm>
                <a:off x="1775562" y="10541342"/>
                <a:ext cx="1827803" cy="182780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Shape 2623">
                <a:extLst>
                  <a:ext uri="{FF2B5EF4-FFF2-40B4-BE49-F238E27FC236}">
                    <a16:creationId xmlns:a16="http://schemas.microsoft.com/office/drawing/2014/main" id="{951BEEC6-9B82-814A-87CB-0D36105FF08B}"/>
                  </a:ext>
                </a:extLst>
              </p:cNvPr>
              <p:cNvSpPr/>
              <p:nvPr/>
            </p:nvSpPr>
            <p:spPr>
              <a:xfrm>
                <a:off x="2243544" y="10986956"/>
                <a:ext cx="891838" cy="8918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364" y="13255"/>
                    </a:moveTo>
                    <a:lnTo>
                      <a:pt x="5400" y="13255"/>
                    </a:lnTo>
                    <a:lnTo>
                      <a:pt x="5400" y="15218"/>
                    </a:lnTo>
                    <a:lnTo>
                      <a:pt x="7364" y="15218"/>
                    </a:lnTo>
                    <a:cubicBezTo>
                      <a:pt x="7364" y="15218"/>
                      <a:pt x="7364" y="13255"/>
                      <a:pt x="7364" y="13255"/>
                    </a:cubicBezTo>
                    <a:close/>
                    <a:moveTo>
                      <a:pt x="7364" y="16691"/>
                    </a:moveTo>
                    <a:lnTo>
                      <a:pt x="5400" y="16691"/>
                    </a:lnTo>
                    <a:lnTo>
                      <a:pt x="5400" y="18655"/>
                    </a:lnTo>
                    <a:lnTo>
                      <a:pt x="7364" y="18655"/>
                    </a:lnTo>
                    <a:cubicBezTo>
                      <a:pt x="7364" y="18655"/>
                      <a:pt x="7364" y="16691"/>
                      <a:pt x="7364" y="16691"/>
                    </a:cubicBezTo>
                    <a:close/>
                    <a:moveTo>
                      <a:pt x="7364" y="9818"/>
                    </a:moveTo>
                    <a:lnTo>
                      <a:pt x="5400" y="9818"/>
                    </a:lnTo>
                    <a:lnTo>
                      <a:pt x="5400" y="11782"/>
                    </a:lnTo>
                    <a:lnTo>
                      <a:pt x="7364" y="11782"/>
                    </a:lnTo>
                    <a:cubicBezTo>
                      <a:pt x="7364" y="11782"/>
                      <a:pt x="7364" y="9818"/>
                      <a:pt x="7364" y="9818"/>
                    </a:cubicBezTo>
                    <a:close/>
                    <a:moveTo>
                      <a:pt x="4418" y="16691"/>
                    </a:moveTo>
                    <a:lnTo>
                      <a:pt x="2455" y="16691"/>
                    </a:lnTo>
                    <a:lnTo>
                      <a:pt x="2455" y="18655"/>
                    </a:lnTo>
                    <a:lnTo>
                      <a:pt x="4418" y="18655"/>
                    </a:lnTo>
                    <a:cubicBezTo>
                      <a:pt x="4418" y="18655"/>
                      <a:pt x="4418" y="16691"/>
                      <a:pt x="4418" y="16691"/>
                    </a:cubicBezTo>
                    <a:close/>
                    <a:moveTo>
                      <a:pt x="20618" y="6873"/>
                    </a:moveTo>
                    <a:lnTo>
                      <a:pt x="982" y="6873"/>
                    </a:lnTo>
                    <a:lnTo>
                      <a:pt x="982" y="3928"/>
                    </a:lnTo>
                    <a:cubicBezTo>
                      <a:pt x="982" y="3385"/>
                      <a:pt x="1422" y="2945"/>
                      <a:pt x="1964" y="2945"/>
                    </a:cubicBezTo>
                    <a:lnTo>
                      <a:pt x="3927" y="2945"/>
                    </a:lnTo>
                    <a:lnTo>
                      <a:pt x="3927" y="4418"/>
                    </a:lnTo>
                    <a:cubicBezTo>
                      <a:pt x="3927" y="4690"/>
                      <a:pt x="4147" y="4909"/>
                      <a:pt x="4418" y="4909"/>
                    </a:cubicBezTo>
                    <a:cubicBezTo>
                      <a:pt x="4690" y="4909"/>
                      <a:pt x="4909" y="4690"/>
                      <a:pt x="4909" y="4418"/>
                    </a:cubicBezTo>
                    <a:lnTo>
                      <a:pt x="4909" y="2945"/>
                    </a:lnTo>
                    <a:lnTo>
                      <a:pt x="16691" y="2945"/>
                    </a:lnTo>
                    <a:lnTo>
                      <a:pt x="16691" y="4418"/>
                    </a:lnTo>
                    <a:cubicBezTo>
                      <a:pt x="16691" y="4690"/>
                      <a:pt x="16910" y="4909"/>
                      <a:pt x="17182" y="4909"/>
                    </a:cubicBezTo>
                    <a:cubicBezTo>
                      <a:pt x="17453" y="4909"/>
                      <a:pt x="17673" y="4690"/>
                      <a:pt x="17673" y="4418"/>
                    </a:cubicBezTo>
                    <a:lnTo>
                      <a:pt x="17673" y="2945"/>
                    </a:lnTo>
                    <a:lnTo>
                      <a:pt x="19636" y="2945"/>
                    </a:lnTo>
                    <a:cubicBezTo>
                      <a:pt x="20178" y="2945"/>
                      <a:pt x="20618" y="3385"/>
                      <a:pt x="20618" y="3928"/>
                    </a:cubicBezTo>
                    <a:cubicBezTo>
                      <a:pt x="20618" y="3928"/>
                      <a:pt x="20618" y="6873"/>
                      <a:pt x="20618" y="6873"/>
                    </a:cubicBezTo>
                    <a:close/>
                    <a:moveTo>
                      <a:pt x="20618" y="19636"/>
                    </a:moveTo>
                    <a:cubicBezTo>
                      <a:pt x="20618" y="20178"/>
                      <a:pt x="20178" y="20618"/>
                      <a:pt x="19636" y="20618"/>
                    </a:cubicBezTo>
                    <a:lnTo>
                      <a:pt x="1964" y="20618"/>
                    </a:lnTo>
                    <a:cubicBezTo>
                      <a:pt x="1422" y="20618"/>
                      <a:pt x="982" y="20178"/>
                      <a:pt x="982" y="19636"/>
                    </a:cubicBezTo>
                    <a:lnTo>
                      <a:pt x="982" y="7855"/>
                    </a:lnTo>
                    <a:lnTo>
                      <a:pt x="20618" y="7855"/>
                    </a:lnTo>
                    <a:cubicBezTo>
                      <a:pt x="20618" y="7855"/>
                      <a:pt x="20618" y="19636"/>
                      <a:pt x="20618" y="19636"/>
                    </a:cubicBezTo>
                    <a:close/>
                    <a:moveTo>
                      <a:pt x="19636" y="1964"/>
                    </a:moveTo>
                    <a:lnTo>
                      <a:pt x="17673" y="1964"/>
                    </a:lnTo>
                    <a:lnTo>
                      <a:pt x="17673" y="491"/>
                    </a:lnTo>
                    <a:cubicBezTo>
                      <a:pt x="17673" y="220"/>
                      <a:pt x="17453" y="0"/>
                      <a:pt x="17182" y="0"/>
                    </a:cubicBezTo>
                    <a:cubicBezTo>
                      <a:pt x="16910" y="0"/>
                      <a:pt x="16691" y="220"/>
                      <a:pt x="16691" y="491"/>
                    </a:cubicBezTo>
                    <a:lnTo>
                      <a:pt x="16691" y="1964"/>
                    </a:lnTo>
                    <a:lnTo>
                      <a:pt x="4909" y="1964"/>
                    </a:lnTo>
                    <a:lnTo>
                      <a:pt x="4909" y="491"/>
                    </a:lnTo>
                    <a:cubicBezTo>
                      <a:pt x="4909" y="220"/>
                      <a:pt x="4690" y="0"/>
                      <a:pt x="4418" y="0"/>
                    </a:cubicBezTo>
                    <a:cubicBezTo>
                      <a:pt x="4147" y="0"/>
                      <a:pt x="3927" y="220"/>
                      <a:pt x="3927" y="491"/>
                    </a:cubicBezTo>
                    <a:lnTo>
                      <a:pt x="3927" y="1964"/>
                    </a:lnTo>
                    <a:lnTo>
                      <a:pt x="1964" y="1964"/>
                    </a:lnTo>
                    <a:cubicBezTo>
                      <a:pt x="879" y="1964"/>
                      <a:pt x="0" y="2843"/>
                      <a:pt x="0" y="3928"/>
                    </a:cubicBezTo>
                    <a:lnTo>
                      <a:pt x="0" y="19636"/>
                    </a:lnTo>
                    <a:cubicBezTo>
                      <a:pt x="0" y="20721"/>
                      <a:pt x="879" y="21600"/>
                      <a:pt x="1964" y="21600"/>
                    </a:cubicBezTo>
                    <a:lnTo>
                      <a:pt x="19636" y="21600"/>
                    </a:lnTo>
                    <a:cubicBezTo>
                      <a:pt x="20721" y="21600"/>
                      <a:pt x="21600" y="20721"/>
                      <a:pt x="21600" y="19636"/>
                    </a:cubicBezTo>
                    <a:lnTo>
                      <a:pt x="21600" y="3928"/>
                    </a:lnTo>
                    <a:cubicBezTo>
                      <a:pt x="21600" y="2843"/>
                      <a:pt x="20721" y="1964"/>
                      <a:pt x="19636" y="1964"/>
                    </a:cubicBezTo>
                    <a:moveTo>
                      <a:pt x="4418" y="9818"/>
                    </a:moveTo>
                    <a:lnTo>
                      <a:pt x="2455" y="9818"/>
                    </a:lnTo>
                    <a:lnTo>
                      <a:pt x="2455" y="11782"/>
                    </a:lnTo>
                    <a:lnTo>
                      <a:pt x="4418" y="11782"/>
                    </a:lnTo>
                    <a:cubicBezTo>
                      <a:pt x="4418" y="11782"/>
                      <a:pt x="4418" y="9818"/>
                      <a:pt x="4418" y="9818"/>
                    </a:cubicBezTo>
                    <a:close/>
                    <a:moveTo>
                      <a:pt x="4418" y="13255"/>
                    </a:moveTo>
                    <a:lnTo>
                      <a:pt x="2455" y="13255"/>
                    </a:lnTo>
                    <a:lnTo>
                      <a:pt x="2455" y="15218"/>
                    </a:lnTo>
                    <a:lnTo>
                      <a:pt x="4418" y="15218"/>
                    </a:lnTo>
                    <a:cubicBezTo>
                      <a:pt x="4418" y="15218"/>
                      <a:pt x="4418" y="13255"/>
                      <a:pt x="4418" y="13255"/>
                    </a:cubicBezTo>
                    <a:close/>
                    <a:moveTo>
                      <a:pt x="10309" y="16691"/>
                    </a:moveTo>
                    <a:lnTo>
                      <a:pt x="8345" y="16691"/>
                    </a:lnTo>
                    <a:lnTo>
                      <a:pt x="8345" y="18655"/>
                    </a:lnTo>
                    <a:lnTo>
                      <a:pt x="10309" y="18655"/>
                    </a:lnTo>
                    <a:cubicBezTo>
                      <a:pt x="10309" y="18655"/>
                      <a:pt x="10309" y="16691"/>
                      <a:pt x="10309" y="16691"/>
                    </a:cubicBezTo>
                    <a:close/>
                    <a:moveTo>
                      <a:pt x="10309" y="9818"/>
                    </a:moveTo>
                    <a:lnTo>
                      <a:pt x="8345" y="9818"/>
                    </a:lnTo>
                    <a:lnTo>
                      <a:pt x="8345" y="11782"/>
                    </a:lnTo>
                    <a:lnTo>
                      <a:pt x="10309" y="11782"/>
                    </a:lnTo>
                    <a:cubicBezTo>
                      <a:pt x="10309" y="11782"/>
                      <a:pt x="10309" y="9818"/>
                      <a:pt x="10309" y="9818"/>
                    </a:cubicBezTo>
                    <a:close/>
                    <a:moveTo>
                      <a:pt x="10309" y="13255"/>
                    </a:moveTo>
                    <a:lnTo>
                      <a:pt x="8345" y="13255"/>
                    </a:lnTo>
                    <a:lnTo>
                      <a:pt x="8345" y="15218"/>
                    </a:lnTo>
                    <a:lnTo>
                      <a:pt x="10309" y="15218"/>
                    </a:lnTo>
                    <a:cubicBezTo>
                      <a:pt x="10309" y="15218"/>
                      <a:pt x="10309" y="13255"/>
                      <a:pt x="10309" y="13255"/>
                    </a:cubicBezTo>
                    <a:close/>
                    <a:moveTo>
                      <a:pt x="19145" y="13255"/>
                    </a:moveTo>
                    <a:lnTo>
                      <a:pt x="17182" y="13255"/>
                    </a:lnTo>
                    <a:lnTo>
                      <a:pt x="17182" y="15218"/>
                    </a:lnTo>
                    <a:lnTo>
                      <a:pt x="19145" y="15218"/>
                    </a:lnTo>
                    <a:cubicBezTo>
                      <a:pt x="19145" y="15218"/>
                      <a:pt x="19145" y="13255"/>
                      <a:pt x="19145" y="13255"/>
                    </a:cubicBezTo>
                    <a:close/>
                    <a:moveTo>
                      <a:pt x="16200" y="13255"/>
                    </a:moveTo>
                    <a:lnTo>
                      <a:pt x="14236" y="13255"/>
                    </a:lnTo>
                    <a:lnTo>
                      <a:pt x="14236" y="15218"/>
                    </a:lnTo>
                    <a:lnTo>
                      <a:pt x="16200" y="15218"/>
                    </a:lnTo>
                    <a:cubicBezTo>
                      <a:pt x="16200" y="15218"/>
                      <a:pt x="16200" y="13255"/>
                      <a:pt x="16200" y="13255"/>
                    </a:cubicBezTo>
                    <a:close/>
                    <a:moveTo>
                      <a:pt x="19145" y="9818"/>
                    </a:moveTo>
                    <a:lnTo>
                      <a:pt x="17182" y="9818"/>
                    </a:lnTo>
                    <a:lnTo>
                      <a:pt x="17182" y="11782"/>
                    </a:lnTo>
                    <a:lnTo>
                      <a:pt x="19145" y="11782"/>
                    </a:lnTo>
                    <a:cubicBezTo>
                      <a:pt x="19145" y="11782"/>
                      <a:pt x="19145" y="9818"/>
                      <a:pt x="19145" y="9818"/>
                    </a:cubicBezTo>
                    <a:close/>
                    <a:moveTo>
                      <a:pt x="16200" y="9818"/>
                    </a:moveTo>
                    <a:lnTo>
                      <a:pt x="14236" y="9818"/>
                    </a:lnTo>
                    <a:lnTo>
                      <a:pt x="14236" y="11782"/>
                    </a:lnTo>
                    <a:lnTo>
                      <a:pt x="16200" y="11782"/>
                    </a:lnTo>
                    <a:cubicBezTo>
                      <a:pt x="16200" y="11782"/>
                      <a:pt x="16200" y="9818"/>
                      <a:pt x="16200" y="9818"/>
                    </a:cubicBezTo>
                    <a:close/>
                    <a:moveTo>
                      <a:pt x="13255" y="16691"/>
                    </a:moveTo>
                    <a:lnTo>
                      <a:pt x="11291" y="16691"/>
                    </a:lnTo>
                    <a:lnTo>
                      <a:pt x="11291" y="18655"/>
                    </a:lnTo>
                    <a:lnTo>
                      <a:pt x="13255" y="18655"/>
                    </a:lnTo>
                    <a:cubicBezTo>
                      <a:pt x="13255" y="18655"/>
                      <a:pt x="13255" y="16691"/>
                      <a:pt x="13255" y="16691"/>
                    </a:cubicBezTo>
                    <a:close/>
                    <a:moveTo>
                      <a:pt x="13255" y="9818"/>
                    </a:moveTo>
                    <a:lnTo>
                      <a:pt x="11291" y="9818"/>
                    </a:lnTo>
                    <a:lnTo>
                      <a:pt x="11291" y="11782"/>
                    </a:lnTo>
                    <a:lnTo>
                      <a:pt x="13255" y="11782"/>
                    </a:lnTo>
                    <a:cubicBezTo>
                      <a:pt x="13255" y="11782"/>
                      <a:pt x="13255" y="9818"/>
                      <a:pt x="13255" y="9818"/>
                    </a:cubicBezTo>
                    <a:close/>
                    <a:moveTo>
                      <a:pt x="13255" y="13255"/>
                    </a:moveTo>
                    <a:lnTo>
                      <a:pt x="11291" y="13255"/>
                    </a:lnTo>
                    <a:lnTo>
                      <a:pt x="11291" y="15218"/>
                    </a:lnTo>
                    <a:lnTo>
                      <a:pt x="13255" y="15218"/>
                    </a:lnTo>
                    <a:cubicBezTo>
                      <a:pt x="13255" y="15218"/>
                      <a:pt x="13255" y="13255"/>
                      <a:pt x="13255" y="13255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 dirty="0">
                  <a:latin typeface="Rubik" pitchFamily="2" charset="-79"/>
                  <a:cs typeface="Rubik" pitchFamily="2" charset="-79"/>
                </a:endParaRPr>
              </a:p>
            </p:txBody>
          </p:sp>
        </p:grp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26519B42-7167-394D-8AA6-30E1F8C3153E}"/>
                </a:ext>
              </a:extLst>
            </p:cNvPr>
            <p:cNvSpPr txBox="1"/>
            <p:nvPr/>
          </p:nvSpPr>
          <p:spPr>
            <a:xfrm>
              <a:off x="3808590" y="4398529"/>
              <a:ext cx="4884627" cy="1020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  <a:ea typeface="Lato" panose="020F0502020204030203" pitchFamily="34" charset="0"/>
                  <a:cs typeface="Rubik" pitchFamily="2" charset="-79"/>
                </a:rPr>
                <a:t>Title One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805EF2BA-007D-254A-9806-5039E67D9529}"/>
                </a:ext>
              </a:extLst>
            </p:cNvPr>
            <p:cNvSpPr txBox="1"/>
            <p:nvPr/>
          </p:nvSpPr>
          <p:spPr>
            <a:xfrm>
              <a:off x="3808590" y="6576969"/>
              <a:ext cx="4884627" cy="1020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  <a:ea typeface="Lato" panose="020F0502020204030203" pitchFamily="34" charset="0"/>
                  <a:cs typeface="Rubik" pitchFamily="2" charset="-79"/>
                </a:rPr>
                <a:t>Title Two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0548CC6E-6F06-8F40-A545-77CEFA655592}"/>
                </a:ext>
              </a:extLst>
            </p:cNvPr>
            <p:cNvSpPr txBox="1"/>
            <p:nvPr/>
          </p:nvSpPr>
          <p:spPr>
            <a:xfrm>
              <a:off x="3808590" y="8745109"/>
              <a:ext cx="4884627" cy="1020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  <a:ea typeface="Lato" panose="020F0502020204030203" pitchFamily="34" charset="0"/>
                  <a:cs typeface="Rubik" pitchFamily="2" charset="-79"/>
                </a:rPr>
                <a:t>Title Three</a:t>
              </a: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86C6B2B8-BEC5-FB48-A410-1D2C16296227}"/>
                </a:ext>
              </a:extLst>
            </p:cNvPr>
            <p:cNvSpPr txBox="1"/>
            <p:nvPr/>
          </p:nvSpPr>
          <p:spPr>
            <a:xfrm>
              <a:off x="3808590" y="10905518"/>
              <a:ext cx="4884627" cy="1020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  <a:ea typeface="Lato" panose="020F0502020204030203" pitchFamily="34" charset="0"/>
                  <a:cs typeface="Rubik" pitchFamily="2" charset="-79"/>
                </a:rPr>
                <a:t>Title Four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5AD3DA18-32CC-AF4C-8A9A-7FD09235B935}"/>
                </a:ext>
              </a:extLst>
            </p:cNvPr>
            <p:cNvSpPr txBox="1"/>
            <p:nvPr/>
          </p:nvSpPr>
          <p:spPr>
            <a:xfrm>
              <a:off x="12014511" y="8958468"/>
              <a:ext cx="2352041" cy="1020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35%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CFACDAE7-C4CB-1D4F-A19F-C9A677F88939}"/>
                </a:ext>
              </a:extLst>
            </p:cNvPr>
            <p:cNvSpPr txBox="1"/>
            <p:nvPr/>
          </p:nvSpPr>
          <p:spPr>
            <a:xfrm>
              <a:off x="13852771" y="5719190"/>
              <a:ext cx="2352041" cy="1020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50%</a:t>
              </a: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270CC7E5-7089-924C-AB54-561EA98402BE}"/>
                </a:ext>
              </a:extLst>
            </p:cNvPr>
            <p:cNvSpPr txBox="1"/>
            <p:nvPr/>
          </p:nvSpPr>
          <p:spPr>
            <a:xfrm>
              <a:off x="16973592" y="9167276"/>
              <a:ext cx="2352041" cy="1020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90%</a:t>
              </a: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A65B132D-91C8-E64B-8B30-507CA00C5D56}"/>
                </a:ext>
              </a:extLst>
            </p:cNvPr>
            <p:cNvSpPr txBox="1"/>
            <p:nvPr/>
          </p:nvSpPr>
          <p:spPr>
            <a:xfrm>
              <a:off x="19733228" y="6603757"/>
              <a:ext cx="2352041" cy="1020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ubik SemiBold" pitchFamily="2" charset="-79"/>
                  <a:ea typeface="Lato" panose="020F0502020204030203" pitchFamily="34" charset="0"/>
                  <a:cs typeface="Rubik SemiBold" pitchFamily="2" charset="-79"/>
                </a:rPr>
                <a:t>25%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3653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423759B-3E6F-5D4E-B662-B5FD478029FF}"/>
              </a:ext>
            </a:extLst>
          </p:cNvPr>
          <p:cNvGrpSpPr/>
          <p:nvPr/>
        </p:nvGrpSpPr>
        <p:grpSpPr>
          <a:xfrm>
            <a:off x="1456532" y="873027"/>
            <a:ext cx="4791075" cy="2693987"/>
            <a:chOff x="1454150" y="1453780"/>
            <a:chExt cx="4791075" cy="2693987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E70A10FE-B4B3-454B-9FF3-B8C010FBF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4150" y="1525217"/>
              <a:ext cx="4791075" cy="376238"/>
            </a:xfrm>
            <a:custGeom>
              <a:avLst/>
              <a:gdLst>
                <a:gd name="T0" fmla="*/ 12784 w 13308"/>
                <a:gd name="T1" fmla="*/ 1046 h 1047"/>
                <a:gd name="T2" fmla="*/ 523 w 13308"/>
                <a:gd name="T3" fmla="*/ 1046 h 1047"/>
                <a:gd name="T4" fmla="*/ 523 w 13308"/>
                <a:gd name="T5" fmla="*/ 1046 h 1047"/>
                <a:gd name="T6" fmla="*/ 0 w 13308"/>
                <a:gd name="T7" fmla="*/ 523 h 1047"/>
                <a:gd name="T8" fmla="*/ 0 w 13308"/>
                <a:gd name="T9" fmla="*/ 523 h 1047"/>
                <a:gd name="T10" fmla="*/ 0 w 13308"/>
                <a:gd name="T11" fmla="*/ 523 h 1047"/>
                <a:gd name="T12" fmla="*/ 523 w 13308"/>
                <a:gd name="T13" fmla="*/ 0 h 1047"/>
                <a:gd name="T14" fmla="*/ 12784 w 13308"/>
                <a:gd name="T15" fmla="*/ 0 h 1047"/>
                <a:gd name="T16" fmla="*/ 12784 w 13308"/>
                <a:gd name="T17" fmla="*/ 0 h 1047"/>
                <a:gd name="T18" fmla="*/ 13307 w 13308"/>
                <a:gd name="T19" fmla="*/ 523 h 1047"/>
                <a:gd name="T20" fmla="*/ 13307 w 13308"/>
                <a:gd name="T21" fmla="*/ 523 h 1047"/>
                <a:gd name="T22" fmla="*/ 13307 w 13308"/>
                <a:gd name="T23" fmla="*/ 523 h 1047"/>
                <a:gd name="T24" fmla="*/ 12784 w 13308"/>
                <a:gd name="T25" fmla="*/ 1046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308" h="1047">
                  <a:moveTo>
                    <a:pt x="12784" y="1046"/>
                  </a:moveTo>
                  <a:lnTo>
                    <a:pt x="523" y="1046"/>
                  </a:lnTo>
                  <a:lnTo>
                    <a:pt x="523" y="1046"/>
                  </a:lnTo>
                  <a:cubicBezTo>
                    <a:pt x="234" y="1046"/>
                    <a:pt x="0" y="812"/>
                    <a:pt x="0" y="523"/>
                  </a:cubicBezTo>
                  <a:lnTo>
                    <a:pt x="0" y="523"/>
                  </a:lnTo>
                  <a:lnTo>
                    <a:pt x="0" y="523"/>
                  </a:lnTo>
                  <a:cubicBezTo>
                    <a:pt x="0" y="234"/>
                    <a:pt x="234" y="0"/>
                    <a:pt x="523" y="0"/>
                  </a:cubicBezTo>
                  <a:lnTo>
                    <a:pt x="12784" y="0"/>
                  </a:lnTo>
                  <a:lnTo>
                    <a:pt x="12784" y="0"/>
                  </a:lnTo>
                  <a:cubicBezTo>
                    <a:pt x="13072" y="0"/>
                    <a:pt x="13307" y="234"/>
                    <a:pt x="13307" y="523"/>
                  </a:cubicBezTo>
                  <a:lnTo>
                    <a:pt x="13307" y="523"/>
                  </a:lnTo>
                  <a:lnTo>
                    <a:pt x="13307" y="523"/>
                  </a:lnTo>
                  <a:cubicBezTo>
                    <a:pt x="13307" y="812"/>
                    <a:pt x="13072" y="1046"/>
                    <a:pt x="12784" y="1046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26DAFDBC-7678-0D4E-9680-B37D687E5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4150" y="2612655"/>
              <a:ext cx="4791075" cy="377825"/>
            </a:xfrm>
            <a:custGeom>
              <a:avLst/>
              <a:gdLst>
                <a:gd name="T0" fmla="*/ 12784 w 13308"/>
                <a:gd name="T1" fmla="*/ 1047 h 1048"/>
                <a:gd name="T2" fmla="*/ 523 w 13308"/>
                <a:gd name="T3" fmla="*/ 1047 h 1048"/>
                <a:gd name="T4" fmla="*/ 523 w 13308"/>
                <a:gd name="T5" fmla="*/ 1047 h 1048"/>
                <a:gd name="T6" fmla="*/ 0 w 13308"/>
                <a:gd name="T7" fmla="*/ 523 h 1048"/>
                <a:gd name="T8" fmla="*/ 0 w 13308"/>
                <a:gd name="T9" fmla="*/ 523 h 1048"/>
                <a:gd name="T10" fmla="*/ 0 w 13308"/>
                <a:gd name="T11" fmla="*/ 523 h 1048"/>
                <a:gd name="T12" fmla="*/ 523 w 13308"/>
                <a:gd name="T13" fmla="*/ 0 h 1048"/>
                <a:gd name="T14" fmla="*/ 12784 w 13308"/>
                <a:gd name="T15" fmla="*/ 0 h 1048"/>
                <a:gd name="T16" fmla="*/ 12784 w 13308"/>
                <a:gd name="T17" fmla="*/ 0 h 1048"/>
                <a:gd name="T18" fmla="*/ 13307 w 13308"/>
                <a:gd name="T19" fmla="*/ 523 h 1048"/>
                <a:gd name="T20" fmla="*/ 13307 w 13308"/>
                <a:gd name="T21" fmla="*/ 523 h 1048"/>
                <a:gd name="T22" fmla="*/ 13307 w 13308"/>
                <a:gd name="T23" fmla="*/ 523 h 1048"/>
                <a:gd name="T24" fmla="*/ 12784 w 13308"/>
                <a:gd name="T25" fmla="*/ 1047 h 1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308" h="1048">
                  <a:moveTo>
                    <a:pt x="12784" y="1047"/>
                  </a:moveTo>
                  <a:lnTo>
                    <a:pt x="523" y="1047"/>
                  </a:lnTo>
                  <a:lnTo>
                    <a:pt x="523" y="1047"/>
                  </a:lnTo>
                  <a:cubicBezTo>
                    <a:pt x="234" y="1047"/>
                    <a:pt x="0" y="813"/>
                    <a:pt x="0" y="523"/>
                  </a:cubicBezTo>
                  <a:lnTo>
                    <a:pt x="0" y="523"/>
                  </a:lnTo>
                  <a:lnTo>
                    <a:pt x="0" y="523"/>
                  </a:lnTo>
                  <a:cubicBezTo>
                    <a:pt x="0" y="234"/>
                    <a:pt x="234" y="0"/>
                    <a:pt x="523" y="0"/>
                  </a:cubicBezTo>
                  <a:lnTo>
                    <a:pt x="12784" y="0"/>
                  </a:lnTo>
                  <a:lnTo>
                    <a:pt x="12784" y="0"/>
                  </a:lnTo>
                  <a:cubicBezTo>
                    <a:pt x="13072" y="0"/>
                    <a:pt x="13307" y="234"/>
                    <a:pt x="13307" y="523"/>
                  </a:cubicBezTo>
                  <a:lnTo>
                    <a:pt x="13307" y="523"/>
                  </a:lnTo>
                  <a:lnTo>
                    <a:pt x="13307" y="523"/>
                  </a:lnTo>
                  <a:cubicBezTo>
                    <a:pt x="13307" y="813"/>
                    <a:pt x="13072" y="1047"/>
                    <a:pt x="12784" y="1047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F63B994C-AF49-ED42-9EA9-F285D8306E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4150" y="3700092"/>
              <a:ext cx="4791075" cy="376238"/>
            </a:xfrm>
            <a:custGeom>
              <a:avLst/>
              <a:gdLst>
                <a:gd name="T0" fmla="*/ 12784 w 13308"/>
                <a:gd name="T1" fmla="*/ 1046 h 1047"/>
                <a:gd name="T2" fmla="*/ 523 w 13308"/>
                <a:gd name="T3" fmla="*/ 1046 h 1047"/>
                <a:gd name="T4" fmla="*/ 523 w 13308"/>
                <a:gd name="T5" fmla="*/ 1046 h 1047"/>
                <a:gd name="T6" fmla="*/ 0 w 13308"/>
                <a:gd name="T7" fmla="*/ 523 h 1047"/>
                <a:gd name="T8" fmla="*/ 0 w 13308"/>
                <a:gd name="T9" fmla="*/ 523 h 1047"/>
                <a:gd name="T10" fmla="*/ 0 w 13308"/>
                <a:gd name="T11" fmla="*/ 523 h 1047"/>
                <a:gd name="T12" fmla="*/ 523 w 13308"/>
                <a:gd name="T13" fmla="*/ 0 h 1047"/>
                <a:gd name="T14" fmla="*/ 12784 w 13308"/>
                <a:gd name="T15" fmla="*/ 0 h 1047"/>
                <a:gd name="T16" fmla="*/ 12784 w 13308"/>
                <a:gd name="T17" fmla="*/ 0 h 1047"/>
                <a:gd name="T18" fmla="*/ 13307 w 13308"/>
                <a:gd name="T19" fmla="*/ 523 h 1047"/>
                <a:gd name="T20" fmla="*/ 13307 w 13308"/>
                <a:gd name="T21" fmla="*/ 523 h 1047"/>
                <a:gd name="T22" fmla="*/ 13307 w 13308"/>
                <a:gd name="T23" fmla="*/ 523 h 1047"/>
                <a:gd name="T24" fmla="*/ 12784 w 13308"/>
                <a:gd name="T25" fmla="*/ 1046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308" h="1047">
                  <a:moveTo>
                    <a:pt x="12784" y="1046"/>
                  </a:moveTo>
                  <a:lnTo>
                    <a:pt x="523" y="1046"/>
                  </a:lnTo>
                  <a:lnTo>
                    <a:pt x="523" y="1046"/>
                  </a:lnTo>
                  <a:cubicBezTo>
                    <a:pt x="234" y="1046"/>
                    <a:pt x="0" y="812"/>
                    <a:pt x="0" y="523"/>
                  </a:cubicBezTo>
                  <a:lnTo>
                    <a:pt x="0" y="523"/>
                  </a:lnTo>
                  <a:lnTo>
                    <a:pt x="0" y="523"/>
                  </a:lnTo>
                  <a:cubicBezTo>
                    <a:pt x="0" y="234"/>
                    <a:pt x="234" y="0"/>
                    <a:pt x="523" y="0"/>
                  </a:cubicBezTo>
                  <a:lnTo>
                    <a:pt x="12784" y="0"/>
                  </a:lnTo>
                  <a:lnTo>
                    <a:pt x="12784" y="0"/>
                  </a:lnTo>
                  <a:cubicBezTo>
                    <a:pt x="13072" y="0"/>
                    <a:pt x="13307" y="234"/>
                    <a:pt x="13307" y="523"/>
                  </a:cubicBezTo>
                  <a:lnTo>
                    <a:pt x="13307" y="523"/>
                  </a:lnTo>
                  <a:lnTo>
                    <a:pt x="13307" y="523"/>
                  </a:lnTo>
                  <a:cubicBezTo>
                    <a:pt x="13307" y="812"/>
                    <a:pt x="13072" y="1046"/>
                    <a:pt x="12784" y="1046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9BD9FF3-0F64-754A-9989-D31BC54396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4150" y="1525217"/>
              <a:ext cx="2157412" cy="376238"/>
            </a:xfrm>
            <a:custGeom>
              <a:avLst/>
              <a:gdLst>
                <a:gd name="T0" fmla="*/ 5467 w 5991"/>
                <a:gd name="T1" fmla="*/ 1046 h 1047"/>
                <a:gd name="T2" fmla="*/ 523 w 5991"/>
                <a:gd name="T3" fmla="*/ 1046 h 1047"/>
                <a:gd name="T4" fmla="*/ 523 w 5991"/>
                <a:gd name="T5" fmla="*/ 1046 h 1047"/>
                <a:gd name="T6" fmla="*/ 0 w 5991"/>
                <a:gd name="T7" fmla="*/ 523 h 1047"/>
                <a:gd name="T8" fmla="*/ 0 w 5991"/>
                <a:gd name="T9" fmla="*/ 523 h 1047"/>
                <a:gd name="T10" fmla="*/ 0 w 5991"/>
                <a:gd name="T11" fmla="*/ 523 h 1047"/>
                <a:gd name="T12" fmla="*/ 523 w 5991"/>
                <a:gd name="T13" fmla="*/ 0 h 1047"/>
                <a:gd name="T14" fmla="*/ 5467 w 5991"/>
                <a:gd name="T15" fmla="*/ 0 h 1047"/>
                <a:gd name="T16" fmla="*/ 5467 w 5991"/>
                <a:gd name="T17" fmla="*/ 0 h 1047"/>
                <a:gd name="T18" fmla="*/ 5990 w 5991"/>
                <a:gd name="T19" fmla="*/ 523 h 1047"/>
                <a:gd name="T20" fmla="*/ 5990 w 5991"/>
                <a:gd name="T21" fmla="*/ 523 h 1047"/>
                <a:gd name="T22" fmla="*/ 5990 w 5991"/>
                <a:gd name="T23" fmla="*/ 523 h 1047"/>
                <a:gd name="T24" fmla="*/ 5467 w 5991"/>
                <a:gd name="T25" fmla="*/ 1046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91" h="1047">
                  <a:moveTo>
                    <a:pt x="5467" y="1046"/>
                  </a:moveTo>
                  <a:lnTo>
                    <a:pt x="523" y="1046"/>
                  </a:lnTo>
                  <a:lnTo>
                    <a:pt x="523" y="1046"/>
                  </a:lnTo>
                  <a:cubicBezTo>
                    <a:pt x="234" y="1046"/>
                    <a:pt x="0" y="812"/>
                    <a:pt x="0" y="523"/>
                  </a:cubicBezTo>
                  <a:lnTo>
                    <a:pt x="0" y="523"/>
                  </a:lnTo>
                  <a:lnTo>
                    <a:pt x="0" y="523"/>
                  </a:lnTo>
                  <a:cubicBezTo>
                    <a:pt x="0" y="234"/>
                    <a:pt x="234" y="0"/>
                    <a:pt x="523" y="0"/>
                  </a:cubicBezTo>
                  <a:lnTo>
                    <a:pt x="5467" y="0"/>
                  </a:lnTo>
                  <a:lnTo>
                    <a:pt x="5467" y="0"/>
                  </a:lnTo>
                  <a:cubicBezTo>
                    <a:pt x="5756" y="0"/>
                    <a:pt x="5990" y="234"/>
                    <a:pt x="5990" y="523"/>
                  </a:cubicBezTo>
                  <a:lnTo>
                    <a:pt x="5990" y="523"/>
                  </a:lnTo>
                  <a:lnTo>
                    <a:pt x="5990" y="523"/>
                  </a:lnTo>
                  <a:cubicBezTo>
                    <a:pt x="5990" y="812"/>
                    <a:pt x="5756" y="1046"/>
                    <a:pt x="5467" y="104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458647DE-5DE2-EF4A-B3DD-9EDA1D719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4150" y="2612655"/>
              <a:ext cx="3829050" cy="377825"/>
            </a:xfrm>
            <a:custGeom>
              <a:avLst/>
              <a:gdLst>
                <a:gd name="T0" fmla="*/ 10113 w 10637"/>
                <a:gd name="T1" fmla="*/ 1047 h 1048"/>
                <a:gd name="T2" fmla="*/ 523 w 10637"/>
                <a:gd name="T3" fmla="*/ 1047 h 1048"/>
                <a:gd name="T4" fmla="*/ 523 w 10637"/>
                <a:gd name="T5" fmla="*/ 1047 h 1048"/>
                <a:gd name="T6" fmla="*/ 0 w 10637"/>
                <a:gd name="T7" fmla="*/ 523 h 1048"/>
                <a:gd name="T8" fmla="*/ 0 w 10637"/>
                <a:gd name="T9" fmla="*/ 523 h 1048"/>
                <a:gd name="T10" fmla="*/ 0 w 10637"/>
                <a:gd name="T11" fmla="*/ 523 h 1048"/>
                <a:gd name="T12" fmla="*/ 523 w 10637"/>
                <a:gd name="T13" fmla="*/ 0 h 1048"/>
                <a:gd name="T14" fmla="*/ 10113 w 10637"/>
                <a:gd name="T15" fmla="*/ 0 h 1048"/>
                <a:gd name="T16" fmla="*/ 10113 w 10637"/>
                <a:gd name="T17" fmla="*/ 0 h 1048"/>
                <a:gd name="T18" fmla="*/ 10636 w 10637"/>
                <a:gd name="T19" fmla="*/ 523 h 1048"/>
                <a:gd name="T20" fmla="*/ 10636 w 10637"/>
                <a:gd name="T21" fmla="*/ 523 h 1048"/>
                <a:gd name="T22" fmla="*/ 10636 w 10637"/>
                <a:gd name="T23" fmla="*/ 523 h 1048"/>
                <a:gd name="T24" fmla="*/ 10113 w 10637"/>
                <a:gd name="T25" fmla="*/ 1047 h 1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37" h="1048">
                  <a:moveTo>
                    <a:pt x="10113" y="1047"/>
                  </a:moveTo>
                  <a:lnTo>
                    <a:pt x="523" y="1047"/>
                  </a:lnTo>
                  <a:lnTo>
                    <a:pt x="523" y="1047"/>
                  </a:lnTo>
                  <a:cubicBezTo>
                    <a:pt x="234" y="1047"/>
                    <a:pt x="0" y="813"/>
                    <a:pt x="0" y="523"/>
                  </a:cubicBezTo>
                  <a:lnTo>
                    <a:pt x="0" y="523"/>
                  </a:lnTo>
                  <a:lnTo>
                    <a:pt x="0" y="523"/>
                  </a:lnTo>
                  <a:cubicBezTo>
                    <a:pt x="0" y="234"/>
                    <a:pt x="234" y="0"/>
                    <a:pt x="523" y="0"/>
                  </a:cubicBezTo>
                  <a:lnTo>
                    <a:pt x="10113" y="0"/>
                  </a:lnTo>
                  <a:lnTo>
                    <a:pt x="10113" y="0"/>
                  </a:lnTo>
                  <a:cubicBezTo>
                    <a:pt x="10402" y="0"/>
                    <a:pt x="10636" y="234"/>
                    <a:pt x="10636" y="523"/>
                  </a:cubicBezTo>
                  <a:lnTo>
                    <a:pt x="10636" y="523"/>
                  </a:lnTo>
                  <a:lnTo>
                    <a:pt x="10636" y="523"/>
                  </a:lnTo>
                  <a:cubicBezTo>
                    <a:pt x="10636" y="813"/>
                    <a:pt x="10402" y="1047"/>
                    <a:pt x="10113" y="104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BB62CDC9-6FE8-3E49-AD5A-363DBEBBC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4150" y="3700092"/>
              <a:ext cx="2560637" cy="376238"/>
            </a:xfrm>
            <a:custGeom>
              <a:avLst/>
              <a:gdLst>
                <a:gd name="T0" fmla="*/ 6590 w 7114"/>
                <a:gd name="T1" fmla="*/ 1046 h 1047"/>
                <a:gd name="T2" fmla="*/ 523 w 7114"/>
                <a:gd name="T3" fmla="*/ 1046 h 1047"/>
                <a:gd name="T4" fmla="*/ 523 w 7114"/>
                <a:gd name="T5" fmla="*/ 1046 h 1047"/>
                <a:gd name="T6" fmla="*/ 0 w 7114"/>
                <a:gd name="T7" fmla="*/ 523 h 1047"/>
                <a:gd name="T8" fmla="*/ 0 w 7114"/>
                <a:gd name="T9" fmla="*/ 523 h 1047"/>
                <a:gd name="T10" fmla="*/ 0 w 7114"/>
                <a:gd name="T11" fmla="*/ 523 h 1047"/>
                <a:gd name="T12" fmla="*/ 523 w 7114"/>
                <a:gd name="T13" fmla="*/ 0 h 1047"/>
                <a:gd name="T14" fmla="*/ 6590 w 7114"/>
                <a:gd name="T15" fmla="*/ 0 h 1047"/>
                <a:gd name="T16" fmla="*/ 6590 w 7114"/>
                <a:gd name="T17" fmla="*/ 0 h 1047"/>
                <a:gd name="T18" fmla="*/ 7113 w 7114"/>
                <a:gd name="T19" fmla="*/ 523 h 1047"/>
                <a:gd name="T20" fmla="*/ 7113 w 7114"/>
                <a:gd name="T21" fmla="*/ 523 h 1047"/>
                <a:gd name="T22" fmla="*/ 7113 w 7114"/>
                <a:gd name="T23" fmla="*/ 523 h 1047"/>
                <a:gd name="T24" fmla="*/ 6590 w 7114"/>
                <a:gd name="T25" fmla="*/ 1046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14" h="1047">
                  <a:moveTo>
                    <a:pt x="6590" y="1046"/>
                  </a:moveTo>
                  <a:lnTo>
                    <a:pt x="523" y="1046"/>
                  </a:lnTo>
                  <a:lnTo>
                    <a:pt x="523" y="1046"/>
                  </a:lnTo>
                  <a:cubicBezTo>
                    <a:pt x="234" y="1046"/>
                    <a:pt x="0" y="812"/>
                    <a:pt x="0" y="523"/>
                  </a:cubicBezTo>
                  <a:lnTo>
                    <a:pt x="0" y="523"/>
                  </a:lnTo>
                  <a:lnTo>
                    <a:pt x="0" y="523"/>
                  </a:lnTo>
                  <a:cubicBezTo>
                    <a:pt x="0" y="234"/>
                    <a:pt x="234" y="0"/>
                    <a:pt x="523" y="0"/>
                  </a:cubicBezTo>
                  <a:lnTo>
                    <a:pt x="6590" y="0"/>
                  </a:lnTo>
                  <a:lnTo>
                    <a:pt x="6590" y="0"/>
                  </a:lnTo>
                  <a:cubicBezTo>
                    <a:pt x="6879" y="0"/>
                    <a:pt x="7113" y="234"/>
                    <a:pt x="7113" y="523"/>
                  </a:cubicBezTo>
                  <a:lnTo>
                    <a:pt x="7113" y="523"/>
                  </a:lnTo>
                  <a:lnTo>
                    <a:pt x="7113" y="523"/>
                  </a:lnTo>
                  <a:cubicBezTo>
                    <a:pt x="7113" y="812"/>
                    <a:pt x="6879" y="1046"/>
                    <a:pt x="6590" y="104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Freeform 281">
              <a:extLst>
                <a:ext uri="{FF2B5EF4-FFF2-40B4-BE49-F238E27FC236}">
                  <a16:creationId xmlns:a16="http://schemas.microsoft.com/office/drawing/2014/main" id="{1434F9A3-D543-0F44-B521-4C12F04D8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9625" y="1453780"/>
              <a:ext cx="520700" cy="520700"/>
            </a:xfrm>
            <a:custGeom>
              <a:avLst/>
              <a:gdLst>
                <a:gd name="T0" fmla="*/ 1444 w 1445"/>
                <a:gd name="T1" fmla="*/ 723 h 1446"/>
                <a:gd name="T2" fmla="*/ 1444 w 1445"/>
                <a:gd name="T3" fmla="*/ 723 h 1446"/>
                <a:gd name="T4" fmla="*/ 723 w 1445"/>
                <a:gd name="T5" fmla="*/ 1445 h 1446"/>
                <a:gd name="T6" fmla="*/ 723 w 1445"/>
                <a:gd name="T7" fmla="*/ 1445 h 1446"/>
                <a:gd name="T8" fmla="*/ 0 w 1445"/>
                <a:gd name="T9" fmla="*/ 723 h 1446"/>
                <a:gd name="T10" fmla="*/ 0 w 1445"/>
                <a:gd name="T11" fmla="*/ 723 h 1446"/>
                <a:gd name="T12" fmla="*/ 723 w 1445"/>
                <a:gd name="T13" fmla="*/ 0 h 1446"/>
                <a:gd name="T14" fmla="*/ 723 w 1445"/>
                <a:gd name="T15" fmla="*/ 0 h 1446"/>
                <a:gd name="T16" fmla="*/ 1444 w 1445"/>
                <a:gd name="T17" fmla="*/ 723 h 1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5" h="1446">
                  <a:moveTo>
                    <a:pt x="1444" y="723"/>
                  </a:moveTo>
                  <a:lnTo>
                    <a:pt x="1444" y="723"/>
                  </a:lnTo>
                  <a:cubicBezTo>
                    <a:pt x="1444" y="1122"/>
                    <a:pt x="1122" y="1445"/>
                    <a:pt x="723" y="1445"/>
                  </a:cubicBezTo>
                  <a:lnTo>
                    <a:pt x="723" y="1445"/>
                  </a:lnTo>
                  <a:cubicBezTo>
                    <a:pt x="324" y="1445"/>
                    <a:pt x="0" y="1122"/>
                    <a:pt x="0" y="723"/>
                  </a:cubicBezTo>
                  <a:lnTo>
                    <a:pt x="0" y="723"/>
                  </a:lnTo>
                  <a:cubicBezTo>
                    <a:pt x="0" y="324"/>
                    <a:pt x="324" y="0"/>
                    <a:pt x="723" y="0"/>
                  </a:cubicBezTo>
                  <a:lnTo>
                    <a:pt x="723" y="0"/>
                  </a:lnTo>
                  <a:cubicBezTo>
                    <a:pt x="1122" y="0"/>
                    <a:pt x="1444" y="324"/>
                    <a:pt x="1444" y="723"/>
                  </a:cubicBezTo>
                </a:path>
              </a:pathLst>
            </a:custGeom>
            <a:solidFill>
              <a:schemeClr val="accent1"/>
            </a:solidFill>
            <a:ln w="28575">
              <a:solidFill>
                <a:schemeClr val="bg2"/>
              </a:solidFill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Freeform 282">
              <a:extLst>
                <a:ext uri="{FF2B5EF4-FFF2-40B4-BE49-F238E27FC236}">
                  <a16:creationId xmlns:a16="http://schemas.microsoft.com/office/drawing/2014/main" id="{CFBF5B49-69CD-0C43-9B0B-7C312E06A9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9625" y="1453780"/>
              <a:ext cx="520700" cy="520700"/>
            </a:xfrm>
            <a:custGeom>
              <a:avLst/>
              <a:gdLst>
                <a:gd name="T0" fmla="*/ 1444 w 1445"/>
                <a:gd name="T1" fmla="*/ 723 h 1446"/>
                <a:gd name="T2" fmla="*/ 1444 w 1445"/>
                <a:gd name="T3" fmla="*/ 723 h 1446"/>
                <a:gd name="T4" fmla="*/ 723 w 1445"/>
                <a:gd name="T5" fmla="*/ 1445 h 1446"/>
                <a:gd name="T6" fmla="*/ 723 w 1445"/>
                <a:gd name="T7" fmla="*/ 1445 h 1446"/>
                <a:gd name="T8" fmla="*/ 0 w 1445"/>
                <a:gd name="T9" fmla="*/ 723 h 1446"/>
                <a:gd name="T10" fmla="*/ 0 w 1445"/>
                <a:gd name="T11" fmla="*/ 723 h 1446"/>
                <a:gd name="T12" fmla="*/ 723 w 1445"/>
                <a:gd name="T13" fmla="*/ 0 h 1446"/>
                <a:gd name="T14" fmla="*/ 723 w 1445"/>
                <a:gd name="T15" fmla="*/ 0 h 1446"/>
                <a:gd name="T16" fmla="*/ 1444 w 1445"/>
                <a:gd name="T17" fmla="*/ 723 h 1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5" h="1446">
                  <a:moveTo>
                    <a:pt x="1444" y="723"/>
                  </a:moveTo>
                  <a:lnTo>
                    <a:pt x="1444" y="723"/>
                  </a:lnTo>
                  <a:cubicBezTo>
                    <a:pt x="1444" y="1122"/>
                    <a:pt x="1122" y="1445"/>
                    <a:pt x="723" y="1445"/>
                  </a:cubicBezTo>
                  <a:lnTo>
                    <a:pt x="723" y="1445"/>
                  </a:lnTo>
                  <a:cubicBezTo>
                    <a:pt x="324" y="1445"/>
                    <a:pt x="0" y="1122"/>
                    <a:pt x="0" y="723"/>
                  </a:cubicBezTo>
                  <a:lnTo>
                    <a:pt x="0" y="723"/>
                  </a:lnTo>
                  <a:cubicBezTo>
                    <a:pt x="0" y="324"/>
                    <a:pt x="324" y="0"/>
                    <a:pt x="723" y="0"/>
                  </a:cubicBezTo>
                  <a:lnTo>
                    <a:pt x="723" y="0"/>
                  </a:lnTo>
                  <a:cubicBezTo>
                    <a:pt x="1122" y="0"/>
                    <a:pt x="1444" y="324"/>
                    <a:pt x="1444" y="723"/>
                  </a:cubicBezTo>
                </a:path>
              </a:pathLst>
            </a:custGeom>
            <a:noFill/>
            <a:ln w="18000" cap="flat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Freeform 283">
              <a:extLst>
                <a:ext uri="{FF2B5EF4-FFF2-40B4-BE49-F238E27FC236}">
                  <a16:creationId xmlns:a16="http://schemas.microsoft.com/office/drawing/2014/main" id="{612C0792-1166-514A-9E01-8F34AAA48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2850" y="2541217"/>
              <a:ext cx="520700" cy="520700"/>
            </a:xfrm>
            <a:custGeom>
              <a:avLst/>
              <a:gdLst>
                <a:gd name="T0" fmla="*/ 1446 w 1447"/>
                <a:gd name="T1" fmla="*/ 721 h 1445"/>
                <a:gd name="T2" fmla="*/ 1446 w 1447"/>
                <a:gd name="T3" fmla="*/ 721 h 1445"/>
                <a:gd name="T4" fmla="*/ 723 w 1447"/>
                <a:gd name="T5" fmla="*/ 1444 h 1445"/>
                <a:gd name="T6" fmla="*/ 723 w 1447"/>
                <a:gd name="T7" fmla="*/ 1444 h 1445"/>
                <a:gd name="T8" fmla="*/ 0 w 1447"/>
                <a:gd name="T9" fmla="*/ 721 h 1445"/>
                <a:gd name="T10" fmla="*/ 0 w 1447"/>
                <a:gd name="T11" fmla="*/ 721 h 1445"/>
                <a:gd name="T12" fmla="*/ 723 w 1447"/>
                <a:gd name="T13" fmla="*/ 0 h 1445"/>
                <a:gd name="T14" fmla="*/ 723 w 1447"/>
                <a:gd name="T15" fmla="*/ 0 h 1445"/>
                <a:gd name="T16" fmla="*/ 1446 w 1447"/>
                <a:gd name="T17" fmla="*/ 721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7" h="1445">
                  <a:moveTo>
                    <a:pt x="1446" y="721"/>
                  </a:moveTo>
                  <a:lnTo>
                    <a:pt x="1446" y="721"/>
                  </a:lnTo>
                  <a:cubicBezTo>
                    <a:pt x="1446" y="1120"/>
                    <a:pt x="1122" y="1444"/>
                    <a:pt x="723" y="1444"/>
                  </a:cubicBezTo>
                  <a:lnTo>
                    <a:pt x="723" y="1444"/>
                  </a:lnTo>
                  <a:cubicBezTo>
                    <a:pt x="324" y="1444"/>
                    <a:pt x="0" y="1120"/>
                    <a:pt x="0" y="721"/>
                  </a:cubicBezTo>
                  <a:lnTo>
                    <a:pt x="0" y="721"/>
                  </a:lnTo>
                  <a:cubicBezTo>
                    <a:pt x="0" y="322"/>
                    <a:pt x="324" y="0"/>
                    <a:pt x="723" y="0"/>
                  </a:cubicBezTo>
                  <a:lnTo>
                    <a:pt x="723" y="0"/>
                  </a:lnTo>
                  <a:cubicBezTo>
                    <a:pt x="1122" y="0"/>
                    <a:pt x="1446" y="322"/>
                    <a:pt x="1446" y="721"/>
                  </a:cubicBezTo>
                </a:path>
              </a:pathLst>
            </a:custGeom>
            <a:solidFill>
              <a:schemeClr val="accent2"/>
            </a:solidFill>
            <a:ln w="28575">
              <a:solidFill>
                <a:schemeClr val="bg2"/>
              </a:solidFill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285">
              <a:extLst>
                <a:ext uri="{FF2B5EF4-FFF2-40B4-BE49-F238E27FC236}">
                  <a16:creationId xmlns:a16="http://schemas.microsoft.com/office/drawing/2014/main" id="{1832860C-5826-4740-A53E-9188CB6936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4437" y="3627067"/>
              <a:ext cx="520700" cy="520700"/>
            </a:xfrm>
            <a:custGeom>
              <a:avLst/>
              <a:gdLst>
                <a:gd name="T0" fmla="*/ 1445 w 1446"/>
                <a:gd name="T1" fmla="*/ 723 h 1447"/>
                <a:gd name="T2" fmla="*/ 1445 w 1446"/>
                <a:gd name="T3" fmla="*/ 723 h 1447"/>
                <a:gd name="T4" fmla="*/ 722 w 1446"/>
                <a:gd name="T5" fmla="*/ 1446 h 1447"/>
                <a:gd name="T6" fmla="*/ 722 w 1446"/>
                <a:gd name="T7" fmla="*/ 1446 h 1447"/>
                <a:gd name="T8" fmla="*/ 0 w 1446"/>
                <a:gd name="T9" fmla="*/ 723 h 1447"/>
                <a:gd name="T10" fmla="*/ 0 w 1446"/>
                <a:gd name="T11" fmla="*/ 723 h 1447"/>
                <a:gd name="T12" fmla="*/ 722 w 1446"/>
                <a:gd name="T13" fmla="*/ 0 h 1447"/>
                <a:gd name="T14" fmla="*/ 722 w 1446"/>
                <a:gd name="T15" fmla="*/ 0 h 1447"/>
                <a:gd name="T16" fmla="*/ 1445 w 1446"/>
                <a:gd name="T17" fmla="*/ 723 h 1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6" h="1447">
                  <a:moveTo>
                    <a:pt x="1445" y="723"/>
                  </a:moveTo>
                  <a:lnTo>
                    <a:pt x="1445" y="723"/>
                  </a:lnTo>
                  <a:cubicBezTo>
                    <a:pt x="1445" y="1122"/>
                    <a:pt x="1121" y="1446"/>
                    <a:pt x="722" y="1446"/>
                  </a:cubicBezTo>
                  <a:lnTo>
                    <a:pt x="722" y="1446"/>
                  </a:lnTo>
                  <a:cubicBezTo>
                    <a:pt x="323" y="1446"/>
                    <a:pt x="0" y="1122"/>
                    <a:pt x="0" y="723"/>
                  </a:cubicBezTo>
                  <a:lnTo>
                    <a:pt x="0" y="723"/>
                  </a:lnTo>
                  <a:cubicBezTo>
                    <a:pt x="0" y="324"/>
                    <a:pt x="323" y="0"/>
                    <a:pt x="722" y="0"/>
                  </a:cubicBezTo>
                  <a:lnTo>
                    <a:pt x="722" y="0"/>
                  </a:lnTo>
                  <a:cubicBezTo>
                    <a:pt x="1121" y="0"/>
                    <a:pt x="1445" y="324"/>
                    <a:pt x="1445" y="723"/>
                  </a:cubicBezTo>
                </a:path>
              </a:pathLst>
            </a:custGeom>
            <a:solidFill>
              <a:schemeClr val="accent3"/>
            </a:solidFill>
            <a:ln w="28575">
              <a:solidFill>
                <a:schemeClr val="bg2"/>
              </a:solidFill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287">
              <a:extLst>
                <a:ext uri="{FF2B5EF4-FFF2-40B4-BE49-F238E27FC236}">
                  <a16:creationId xmlns:a16="http://schemas.microsoft.com/office/drawing/2014/main" id="{9994BAD0-D1A2-004F-80BF-D514701470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0750" y="1731592"/>
              <a:ext cx="314325" cy="80963"/>
            </a:xfrm>
            <a:custGeom>
              <a:avLst/>
              <a:gdLst>
                <a:gd name="T0" fmla="*/ 63 w 873"/>
                <a:gd name="T1" fmla="*/ 162 h 226"/>
                <a:gd name="T2" fmla="*/ 809 w 873"/>
                <a:gd name="T3" fmla="*/ 162 h 226"/>
                <a:gd name="T4" fmla="*/ 809 w 873"/>
                <a:gd name="T5" fmla="*/ 63 h 226"/>
                <a:gd name="T6" fmla="*/ 63 w 873"/>
                <a:gd name="T7" fmla="*/ 63 h 226"/>
                <a:gd name="T8" fmla="*/ 63 w 873"/>
                <a:gd name="T9" fmla="*/ 162 h 226"/>
                <a:gd name="T10" fmla="*/ 822 w 873"/>
                <a:gd name="T11" fmla="*/ 225 h 226"/>
                <a:gd name="T12" fmla="*/ 50 w 873"/>
                <a:gd name="T13" fmla="*/ 225 h 226"/>
                <a:gd name="T14" fmla="*/ 50 w 873"/>
                <a:gd name="T15" fmla="*/ 225 h 226"/>
                <a:gd name="T16" fmla="*/ 0 w 873"/>
                <a:gd name="T17" fmla="*/ 176 h 226"/>
                <a:gd name="T18" fmla="*/ 0 w 873"/>
                <a:gd name="T19" fmla="*/ 50 h 226"/>
                <a:gd name="T20" fmla="*/ 0 w 873"/>
                <a:gd name="T21" fmla="*/ 50 h 226"/>
                <a:gd name="T22" fmla="*/ 50 w 873"/>
                <a:gd name="T23" fmla="*/ 0 h 226"/>
                <a:gd name="T24" fmla="*/ 822 w 873"/>
                <a:gd name="T25" fmla="*/ 0 h 226"/>
                <a:gd name="T26" fmla="*/ 822 w 873"/>
                <a:gd name="T27" fmla="*/ 0 h 226"/>
                <a:gd name="T28" fmla="*/ 872 w 873"/>
                <a:gd name="T29" fmla="*/ 50 h 226"/>
                <a:gd name="T30" fmla="*/ 872 w 873"/>
                <a:gd name="T31" fmla="*/ 176 h 226"/>
                <a:gd name="T32" fmla="*/ 872 w 873"/>
                <a:gd name="T33" fmla="*/ 176 h 226"/>
                <a:gd name="T34" fmla="*/ 822 w 873"/>
                <a:gd name="T35" fmla="*/ 22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73" h="226">
                  <a:moveTo>
                    <a:pt x="63" y="162"/>
                  </a:moveTo>
                  <a:lnTo>
                    <a:pt x="809" y="162"/>
                  </a:lnTo>
                  <a:lnTo>
                    <a:pt x="809" y="63"/>
                  </a:lnTo>
                  <a:lnTo>
                    <a:pt x="63" y="63"/>
                  </a:lnTo>
                  <a:lnTo>
                    <a:pt x="63" y="162"/>
                  </a:lnTo>
                  <a:close/>
                  <a:moveTo>
                    <a:pt x="822" y="225"/>
                  </a:moveTo>
                  <a:lnTo>
                    <a:pt x="50" y="225"/>
                  </a:lnTo>
                  <a:lnTo>
                    <a:pt x="50" y="225"/>
                  </a:lnTo>
                  <a:cubicBezTo>
                    <a:pt x="23" y="225"/>
                    <a:pt x="0" y="203"/>
                    <a:pt x="0" y="176"/>
                  </a:cubicBezTo>
                  <a:lnTo>
                    <a:pt x="0" y="50"/>
                  </a:lnTo>
                  <a:lnTo>
                    <a:pt x="0" y="50"/>
                  </a:lnTo>
                  <a:cubicBezTo>
                    <a:pt x="0" y="23"/>
                    <a:pt x="23" y="0"/>
                    <a:pt x="50" y="0"/>
                  </a:cubicBezTo>
                  <a:lnTo>
                    <a:pt x="822" y="0"/>
                  </a:lnTo>
                  <a:lnTo>
                    <a:pt x="822" y="0"/>
                  </a:lnTo>
                  <a:cubicBezTo>
                    <a:pt x="850" y="0"/>
                    <a:pt x="872" y="23"/>
                    <a:pt x="872" y="50"/>
                  </a:cubicBezTo>
                  <a:lnTo>
                    <a:pt x="872" y="176"/>
                  </a:lnTo>
                  <a:lnTo>
                    <a:pt x="872" y="176"/>
                  </a:lnTo>
                  <a:cubicBezTo>
                    <a:pt x="872" y="203"/>
                    <a:pt x="850" y="225"/>
                    <a:pt x="822" y="2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288">
              <a:extLst>
                <a:ext uri="{FF2B5EF4-FFF2-40B4-BE49-F238E27FC236}">
                  <a16:creationId xmlns:a16="http://schemas.microsoft.com/office/drawing/2014/main" id="{2FBBB23F-2B46-7C4D-B581-2B7AC2497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7900" y="1737942"/>
              <a:ext cx="23812" cy="68263"/>
            </a:xfrm>
            <a:custGeom>
              <a:avLst/>
              <a:gdLst>
                <a:gd name="T0" fmla="*/ 33 w 66"/>
                <a:gd name="T1" fmla="*/ 189 h 190"/>
                <a:gd name="T2" fmla="*/ 33 w 66"/>
                <a:gd name="T3" fmla="*/ 189 h 190"/>
                <a:gd name="T4" fmla="*/ 2 w 66"/>
                <a:gd name="T5" fmla="*/ 158 h 190"/>
                <a:gd name="T6" fmla="*/ 1 w 66"/>
                <a:gd name="T7" fmla="*/ 31 h 190"/>
                <a:gd name="T8" fmla="*/ 1 w 66"/>
                <a:gd name="T9" fmla="*/ 31 h 190"/>
                <a:gd name="T10" fmla="*/ 32 w 66"/>
                <a:gd name="T11" fmla="*/ 0 h 190"/>
                <a:gd name="T12" fmla="*/ 32 w 66"/>
                <a:gd name="T13" fmla="*/ 0 h 190"/>
                <a:gd name="T14" fmla="*/ 32 w 66"/>
                <a:gd name="T15" fmla="*/ 0 h 190"/>
                <a:gd name="T16" fmla="*/ 63 w 66"/>
                <a:gd name="T17" fmla="*/ 31 h 190"/>
                <a:gd name="T18" fmla="*/ 65 w 66"/>
                <a:gd name="T19" fmla="*/ 157 h 190"/>
                <a:gd name="T20" fmla="*/ 65 w 66"/>
                <a:gd name="T21" fmla="*/ 157 h 190"/>
                <a:gd name="T22" fmla="*/ 34 w 66"/>
                <a:gd name="T23" fmla="*/ 189 h 190"/>
                <a:gd name="T24" fmla="*/ 33 w 66"/>
                <a:gd name="T25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90">
                  <a:moveTo>
                    <a:pt x="33" y="189"/>
                  </a:moveTo>
                  <a:lnTo>
                    <a:pt x="33" y="189"/>
                  </a:lnTo>
                  <a:cubicBezTo>
                    <a:pt x="16" y="189"/>
                    <a:pt x="2" y="174"/>
                    <a:pt x="2" y="158"/>
                  </a:cubicBezTo>
                  <a:lnTo>
                    <a:pt x="1" y="31"/>
                  </a:lnTo>
                  <a:lnTo>
                    <a:pt x="1" y="31"/>
                  </a:lnTo>
                  <a:cubicBezTo>
                    <a:pt x="0" y="14"/>
                    <a:pt x="14" y="0"/>
                    <a:pt x="32" y="0"/>
                  </a:cubicBezTo>
                  <a:lnTo>
                    <a:pt x="32" y="0"/>
                  </a:lnTo>
                  <a:lnTo>
                    <a:pt x="32" y="0"/>
                  </a:lnTo>
                  <a:cubicBezTo>
                    <a:pt x="49" y="0"/>
                    <a:pt x="63" y="13"/>
                    <a:pt x="63" y="31"/>
                  </a:cubicBezTo>
                  <a:lnTo>
                    <a:pt x="65" y="157"/>
                  </a:lnTo>
                  <a:lnTo>
                    <a:pt x="65" y="157"/>
                  </a:lnTo>
                  <a:cubicBezTo>
                    <a:pt x="65" y="174"/>
                    <a:pt x="52" y="188"/>
                    <a:pt x="34" y="189"/>
                  </a:cubicBezTo>
                  <a:lnTo>
                    <a:pt x="33" y="18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289">
              <a:extLst>
                <a:ext uri="{FF2B5EF4-FFF2-40B4-BE49-F238E27FC236}">
                  <a16:creationId xmlns:a16="http://schemas.microsoft.com/office/drawing/2014/main" id="{58BA20AD-8F4D-5446-BC44-F92ED037B2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6637" y="1737942"/>
              <a:ext cx="23813" cy="68263"/>
            </a:xfrm>
            <a:custGeom>
              <a:avLst/>
              <a:gdLst>
                <a:gd name="T0" fmla="*/ 33 w 66"/>
                <a:gd name="T1" fmla="*/ 189 h 190"/>
                <a:gd name="T2" fmla="*/ 33 w 66"/>
                <a:gd name="T3" fmla="*/ 189 h 190"/>
                <a:gd name="T4" fmla="*/ 1 w 66"/>
                <a:gd name="T5" fmla="*/ 158 h 190"/>
                <a:gd name="T6" fmla="*/ 0 w 66"/>
                <a:gd name="T7" fmla="*/ 31 h 190"/>
                <a:gd name="T8" fmla="*/ 0 w 66"/>
                <a:gd name="T9" fmla="*/ 31 h 190"/>
                <a:gd name="T10" fmla="*/ 31 w 66"/>
                <a:gd name="T11" fmla="*/ 0 h 190"/>
                <a:gd name="T12" fmla="*/ 31 w 66"/>
                <a:gd name="T13" fmla="*/ 0 h 190"/>
                <a:gd name="T14" fmla="*/ 31 w 66"/>
                <a:gd name="T15" fmla="*/ 0 h 190"/>
                <a:gd name="T16" fmla="*/ 62 w 66"/>
                <a:gd name="T17" fmla="*/ 31 h 190"/>
                <a:gd name="T18" fmla="*/ 64 w 66"/>
                <a:gd name="T19" fmla="*/ 157 h 190"/>
                <a:gd name="T20" fmla="*/ 64 w 66"/>
                <a:gd name="T21" fmla="*/ 157 h 190"/>
                <a:gd name="T22" fmla="*/ 33 w 66"/>
                <a:gd name="T23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190">
                  <a:moveTo>
                    <a:pt x="33" y="189"/>
                  </a:moveTo>
                  <a:lnTo>
                    <a:pt x="33" y="189"/>
                  </a:lnTo>
                  <a:cubicBezTo>
                    <a:pt x="16" y="189"/>
                    <a:pt x="1" y="174"/>
                    <a:pt x="1" y="158"/>
                  </a:cubicBezTo>
                  <a:lnTo>
                    <a:pt x="0" y="31"/>
                  </a:lnTo>
                  <a:lnTo>
                    <a:pt x="0" y="31"/>
                  </a:lnTo>
                  <a:cubicBezTo>
                    <a:pt x="0" y="14"/>
                    <a:pt x="13" y="0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49" y="0"/>
                    <a:pt x="62" y="13"/>
                    <a:pt x="62" y="31"/>
                  </a:cubicBezTo>
                  <a:lnTo>
                    <a:pt x="64" y="157"/>
                  </a:lnTo>
                  <a:lnTo>
                    <a:pt x="64" y="157"/>
                  </a:lnTo>
                  <a:cubicBezTo>
                    <a:pt x="65" y="174"/>
                    <a:pt x="50" y="188"/>
                    <a:pt x="33" y="18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290">
              <a:extLst>
                <a:ext uri="{FF2B5EF4-FFF2-40B4-BE49-F238E27FC236}">
                  <a16:creationId xmlns:a16="http://schemas.microsoft.com/office/drawing/2014/main" id="{B6387567-F44C-8541-9A9C-E0BDA67382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5375" y="1737942"/>
              <a:ext cx="23812" cy="68263"/>
            </a:xfrm>
            <a:custGeom>
              <a:avLst/>
              <a:gdLst>
                <a:gd name="T0" fmla="*/ 32 w 65"/>
                <a:gd name="T1" fmla="*/ 190 h 191"/>
                <a:gd name="T2" fmla="*/ 32 w 65"/>
                <a:gd name="T3" fmla="*/ 190 h 191"/>
                <a:gd name="T4" fmla="*/ 1 w 65"/>
                <a:gd name="T5" fmla="*/ 158 h 191"/>
                <a:gd name="T6" fmla="*/ 0 w 65"/>
                <a:gd name="T7" fmla="*/ 32 h 191"/>
                <a:gd name="T8" fmla="*/ 0 w 65"/>
                <a:gd name="T9" fmla="*/ 32 h 191"/>
                <a:gd name="T10" fmla="*/ 31 w 65"/>
                <a:gd name="T11" fmla="*/ 0 h 191"/>
                <a:gd name="T12" fmla="*/ 31 w 65"/>
                <a:gd name="T13" fmla="*/ 0 h 191"/>
                <a:gd name="T14" fmla="*/ 31 w 65"/>
                <a:gd name="T15" fmla="*/ 0 h 191"/>
                <a:gd name="T16" fmla="*/ 62 w 65"/>
                <a:gd name="T17" fmla="*/ 32 h 191"/>
                <a:gd name="T18" fmla="*/ 64 w 65"/>
                <a:gd name="T19" fmla="*/ 157 h 191"/>
                <a:gd name="T20" fmla="*/ 64 w 65"/>
                <a:gd name="T21" fmla="*/ 157 h 191"/>
                <a:gd name="T22" fmla="*/ 33 w 65"/>
                <a:gd name="T23" fmla="*/ 190 h 191"/>
                <a:gd name="T24" fmla="*/ 32 w 65"/>
                <a:gd name="T25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191">
                  <a:moveTo>
                    <a:pt x="32" y="190"/>
                  </a:moveTo>
                  <a:lnTo>
                    <a:pt x="32" y="190"/>
                  </a:lnTo>
                  <a:cubicBezTo>
                    <a:pt x="16" y="190"/>
                    <a:pt x="1" y="175"/>
                    <a:pt x="1" y="158"/>
                  </a:cubicBezTo>
                  <a:lnTo>
                    <a:pt x="0" y="32"/>
                  </a:lnTo>
                  <a:lnTo>
                    <a:pt x="0" y="32"/>
                  </a:lnTo>
                  <a:cubicBezTo>
                    <a:pt x="0" y="15"/>
                    <a:pt x="13" y="0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49" y="0"/>
                    <a:pt x="62" y="14"/>
                    <a:pt x="62" y="32"/>
                  </a:cubicBezTo>
                  <a:lnTo>
                    <a:pt x="64" y="157"/>
                  </a:lnTo>
                  <a:lnTo>
                    <a:pt x="64" y="157"/>
                  </a:lnTo>
                  <a:cubicBezTo>
                    <a:pt x="64" y="175"/>
                    <a:pt x="50" y="189"/>
                    <a:pt x="33" y="190"/>
                  </a:cubicBezTo>
                  <a:lnTo>
                    <a:pt x="32" y="1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291">
              <a:extLst>
                <a:ext uri="{FF2B5EF4-FFF2-40B4-BE49-F238E27FC236}">
                  <a16:creationId xmlns:a16="http://schemas.microsoft.com/office/drawing/2014/main" id="{37A0043B-E4F5-B64C-B38D-30DD0FE14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4112" y="1737942"/>
              <a:ext cx="23813" cy="68263"/>
            </a:xfrm>
            <a:custGeom>
              <a:avLst/>
              <a:gdLst>
                <a:gd name="T0" fmla="*/ 33 w 66"/>
                <a:gd name="T1" fmla="*/ 190 h 191"/>
                <a:gd name="T2" fmla="*/ 33 w 66"/>
                <a:gd name="T3" fmla="*/ 190 h 191"/>
                <a:gd name="T4" fmla="*/ 2 w 66"/>
                <a:gd name="T5" fmla="*/ 158 h 191"/>
                <a:gd name="T6" fmla="*/ 0 w 66"/>
                <a:gd name="T7" fmla="*/ 32 h 191"/>
                <a:gd name="T8" fmla="*/ 0 w 66"/>
                <a:gd name="T9" fmla="*/ 32 h 191"/>
                <a:gd name="T10" fmla="*/ 31 w 66"/>
                <a:gd name="T11" fmla="*/ 0 h 191"/>
                <a:gd name="T12" fmla="*/ 32 w 66"/>
                <a:gd name="T13" fmla="*/ 0 h 191"/>
                <a:gd name="T14" fmla="*/ 32 w 66"/>
                <a:gd name="T15" fmla="*/ 0 h 191"/>
                <a:gd name="T16" fmla="*/ 63 w 66"/>
                <a:gd name="T17" fmla="*/ 32 h 191"/>
                <a:gd name="T18" fmla="*/ 65 w 66"/>
                <a:gd name="T19" fmla="*/ 157 h 191"/>
                <a:gd name="T20" fmla="*/ 65 w 66"/>
                <a:gd name="T21" fmla="*/ 157 h 191"/>
                <a:gd name="T22" fmla="*/ 34 w 66"/>
                <a:gd name="T23" fmla="*/ 190 h 191"/>
                <a:gd name="T24" fmla="*/ 33 w 66"/>
                <a:gd name="T25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91">
                  <a:moveTo>
                    <a:pt x="33" y="190"/>
                  </a:moveTo>
                  <a:lnTo>
                    <a:pt x="33" y="190"/>
                  </a:lnTo>
                  <a:cubicBezTo>
                    <a:pt x="16" y="190"/>
                    <a:pt x="2" y="175"/>
                    <a:pt x="2" y="158"/>
                  </a:cubicBezTo>
                  <a:lnTo>
                    <a:pt x="0" y="32"/>
                  </a:lnTo>
                  <a:lnTo>
                    <a:pt x="0" y="32"/>
                  </a:lnTo>
                  <a:cubicBezTo>
                    <a:pt x="0" y="15"/>
                    <a:pt x="14" y="0"/>
                    <a:pt x="31" y="0"/>
                  </a:cubicBezTo>
                  <a:lnTo>
                    <a:pt x="32" y="0"/>
                  </a:lnTo>
                  <a:lnTo>
                    <a:pt x="32" y="0"/>
                  </a:lnTo>
                  <a:cubicBezTo>
                    <a:pt x="49" y="0"/>
                    <a:pt x="63" y="14"/>
                    <a:pt x="63" y="32"/>
                  </a:cubicBezTo>
                  <a:lnTo>
                    <a:pt x="65" y="157"/>
                  </a:lnTo>
                  <a:lnTo>
                    <a:pt x="65" y="157"/>
                  </a:lnTo>
                  <a:cubicBezTo>
                    <a:pt x="65" y="175"/>
                    <a:pt x="51" y="189"/>
                    <a:pt x="34" y="190"/>
                  </a:cubicBezTo>
                  <a:lnTo>
                    <a:pt x="33" y="1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292">
              <a:extLst>
                <a:ext uri="{FF2B5EF4-FFF2-40B4-BE49-F238E27FC236}">
                  <a16:creationId xmlns:a16="http://schemas.microsoft.com/office/drawing/2014/main" id="{E3CFB10F-5F67-A74D-AA45-4FEA1183F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7887" y="1671267"/>
              <a:ext cx="314325" cy="80963"/>
            </a:xfrm>
            <a:custGeom>
              <a:avLst/>
              <a:gdLst>
                <a:gd name="T0" fmla="*/ 62 w 872"/>
                <a:gd name="T1" fmla="*/ 163 h 227"/>
                <a:gd name="T2" fmla="*/ 808 w 872"/>
                <a:gd name="T3" fmla="*/ 163 h 227"/>
                <a:gd name="T4" fmla="*/ 808 w 872"/>
                <a:gd name="T5" fmla="*/ 63 h 227"/>
                <a:gd name="T6" fmla="*/ 62 w 872"/>
                <a:gd name="T7" fmla="*/ 63 h 227"/>
                <a:gd name="T8" fmla="*/ 62 w 872"/>
                <a:gd name="T9" fmla="*/ 163 h 227"/>
                <a:gd name="T10" fmla="*/ 822 w 872"/>
                <a:gd name="T11" fmla="*/ 226 h 227"/>
                <a:gd name="T12" fmla="*/ 49 w 872"/>
                <a:gd name="T13" fmla="*/ 226 h 227"/>
                <a:gd name="T14" fmla="*/ 49 w 872"/>
                <a:gd name="T15" fmla="*/ 226 h 227"/>
                <a:gd name="T16" fmla="*/ 0 w 872"/>
                <a:gd name="T17" fmla="*/ 176 h 227"/>
                <a:gd name="T18" fmla="*/ 0 w 872"/>
                <a:gd name="T19" fmla="*/ 50 h 227"/>
                <a:gd name="T20" fmla="*/ 0 w 872"/>
                <a:gd name="T21" fmla="*/ 50 h 227"/>
                <a:gd name="T22" fmla="*/ 49 w 872"/>
                <a:gd name="T23" fmla="*/ 0 h 227"/>
                <a:gd name="T24" fmla="*/ 822 w 872"/>
                <a:gd name="T25" fmla="*/ 0 h 227"/>
                <a:gd name="T26" fmla="*/ 822 w 872"/>
                <a:gd name="T27" fmla="*/ 0 h 227"/>
                <a:gd name="T28" fmla="*/ 871 w 872"/>
                <a:gd name="T29" fmla="*/ 50 h 227"/>
                <a:gd name="T30" fmla="*/ 871 w 872"/>
                <a:gd name="T31" fmla="*/ 176 h 227"/>
                <a:gd name="T32" fmla="*/ 871 w 872"/>
                <a:gd name="T33" fmla="*/ 176 h 227"/>
                <a:gd name="T34" fmla="*/ 822 w 872"/>
                <a:gd name="T35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72" h="227">
                  <a:moveTo>
                    <a:pt x="62" y="163"/>
                  </a:moveTo>
                  <a:lnTo>
                    <a:pt x="808" y="163"/>
                  </a:lnTo>
                  <a:lnTo>
                    <a:pt x="808" y="63"/>
                  </a:lnTo>
                  <a:lnTo>
                    <a:pt x="62" y="63"/>
                  </a:lnTo>
                  <a:lnTo>
                    <a:pt x="62" y="163"/>
                  </a:lnTo>
                  <a:close/>
                  <a:moveTo>
                    <a:pt x="822" y="226"/>
                  </a:moveTo>
                  <a:lnTo>
                    <a:pt x="49" y="226"/>
                  </a:lnTo>
                  <a:lnTo>
                    <a:pt x="49" y="226"/>
                  </a:lnTo>
                  <a:cubicBezTo>
                    <a:pt x="22" y="226"/>
                    <a:pt x="0" y="203"/>
                    <a:pt x="0" y="176"/>
                  </a:cubicBezTo>
                  <a:lnTo>
                    <a:pt x="0" y="50"/>
                  </a:lnTo>
                  <a:lnTo>
                    <a:pt x="0" y="50"/>
                  </a:lnTo>
                  <a:cubicBezTo>
                    <a:pt x="0" y="23"/>
                    <a:pt x="22" y="0"/>
                    <a:pt x="49" y="0"/>
                  </a:cubicBezTo>
                  <a:lnTo>
                    <a:pt x="822" y="0"/>
                  </a:lnTo>
                  <a:lnTo>
                    <a:pt x="822" y="0"/>
                  </a:lnTo>
                  <a:cubicBezTo>
                    <a:pt x="849" y="0"/>
                    <a:pt x="871" y="23"/>
                    <a:pt x="871" y="50"/>
                  </a:cubicBezTo>
                  <a:lnTo>
                    <a:pt x="871" y="176"/>
                  </a:lnTo>
                  <a:lnTo>
                    <a:pt x="871" y="176"/>
                  </a:lnTo>
                  <a:cubicBezTo>
                    <a:pt x="871" y="203"/>
                    <a:pt x="849" y="226"/>
                    <a:pt x="822" y="2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293">
              <a:extLst>
                <a:ext uri="{FF2B5EF4-FFF2-40B4-BE49-F238E27FC236}">
                  <a16:creationId xmlns:a16="http://schemas.microsoft.com/office/drawing/2014/main" id="{9AFFB2C9-ADE7-1940-9897-208591DE28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5037" y="1677617"/>
              <a:ext cx="23813" cy="68263"/>
            </a:xfrm>
            <a:custGeom>
              <a:avLst/>
              <a:gdLst>
                <a:gd name="T0" fmla="*/ 34 w 67"/>
                <a:gd name="T1" fmla="*/ 189 h 190"/>
                <a:gd name="T2" fmla="*/ 34 w 67"/>
                <a:gd name="T3" fmla="*/ 189 h 190"/>
                <a:gd name="T4" fmla="*/ 2 w 67"/>
                <a:gd name="T5" fmla="*/ 158 h 190"/>
                <a:gd name="T6" fmla="*/ 1 w 67"/>
                <a:gd name="T7" fmla="*/ 32 h 190"/>
                <a:gd name="T8" fmla="*/ 1 w 67"/>
                <a:gd name="T9" fmla="*/ 32 h 190"/>
                <a:gd name="T10" fmla="*/ 32 w 67"/>
                <a:gd name="T11" fmla="*/ 0 h 190"/>
                <a:gd name="T12" fmla="*/ 32 w 67"/>
                <a:gd name="T13" fmla="*/ 0 h 190"/>
                <a:gd name="T14" fmla="*/ 32 w 67"/>
                <a:gd name="T15" fmla="*/ 0 h 190"/>
                <a:gd name="T16" fmla="*/ 64 w 67"/>
                <a:gd name="T17" fmla="*/ 31 h 190"/>
                <a:gd name="T18" fmla="*/ 66 w 67"/>
                <a:gd name="T19" fmla="*/ 157 h 190"/>
                <a:gd name="T20" fmla="*/ 66 w 67"/>
                <a:gd name="T21" fmla="*/ 157 h 190"/>
                <a:gd name="T22" fmla="*/ 34 w 67"/>
                <a:gd name="T23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7" h="190">
                  <a:moveTo>
                    <a:pt x="34" y="189"/>
                  </a:moveTo>
                  <a:lnTo>
                    <a:pt x="34" y="189"/>
                  </a:lnTo>
                  <a:cubicBezTo>
                    <a:pt x="17" y="189"/>
                    <a:pt x="3" y="175"/>
                    <a:pt x="2" y="158"/>
                  </a:cubicBezTo>
                  <a:lnTo>
                    <a:pt x="1" y="32"/>
                  </a:lnTo>
                  <a:lnTo>
                    <a:pt x="1" y="32"/>
                  </a:lnTo>
                  <a:cubicBezTo>
                    <a:pt x="0" y="14"/>
                    <a:pt x="14" y="0"/>
                    <a:pt x="32" y="0"/>
                  </a:cubicBezTo>
                  <a:lnTo>
                    <a:pt x="32" y="0"/>
                  </a:lnTo>
                  <a:lnTo>
                    <a:pt x="32" y="0"/>
                  </a:lnTo>
                  <a:cubicBezTo>
                    <a:pt x="49" y="0"/>
                    <a:pt x="63" y="13"/>
                    <a:pt x="64" y="31"/>
                  </a:cubicBezTo>
                  <a:lnTo>
                    <a:pt x="66" y="157"/>
                  </a:lnTo>
                  <a:lnTo>
                    <a:pt x="66" y="157"/>
                  </a:lnTo>
                  <a:cubicBezTo>
                    <a:pt x="66" y="175"/>
                    <a:pt x="52" y="189"/>
                    <a:pt x="34" y="18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294">
              <a:extLst>
                <a:ext uri="{FF2B5EF4-FFF2-40B4-BE49-F238E27FC236}">
                  <a16:creationId xmlns:a16="http://schemas.microsoft.com/office/drawing/2014/main" id="{3AC173AB-FF32-4441-B5B8-C442427731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3775" y="1677617"/>
              <a:ext cx="23812" cy="68263"/>
            </a:xfrm>
            <a:custGeom>
              <a:avLst/>
              <a:gdLst>
                <a:gd name="T0" fmla="*/ 33 w 65"/>
                <a:gd name="T1" fmla="*/ 189 h 190"/>
                <a:gd name="T2" fmla="*/ 33 w 65"/>
                <a:gd name="T3" fmla="*/ 189 h 190"/>
                <a:gd name="T4" fmla="*/ 2 w 65"/>
                <a:gd name="T5" fmla="*/ 158 h 190"/>
                <a:gd name="T6" fmla="*/ 0 w 65"/>
                <a:gd name="T7" fmla="*/ 32 h 190"/>
                <a:gd name="T8" fmla="*/ 0 w 65"/>
                <a:gd name="T9" fmla="*/ 32 h 190"/>
                <a:gd name="T10" fmla="*/ 31 w 65"/>
                <a:gd name="T11" fmla="*/ 0 h 190"/>
                <a:gd name="T12" fmla="*/ 32 w 65"/>
                <a:gd name="T13" fmla="*/ 0 h 190"/>
                <a:gd name="T14" fmla="*/ 32 w 65"/>
                <a:gd name="T15" fmla="*/ 0 h 190"/>
                <a:gd name="T16" fmla="*/ 63 w 65"/>
                <a:gd name="T17" fmla="*/ 31 h 190"/>
                <a:gd name="T18" fmla="*/ 64 w 65"/>
                <a:gd name="T19" fmla="*/ 157 h 190"/>
                <a:gd name="T20" fmla="*/ 64 w 65"/>
                <a:gd name="T21" fmla="*/ 157 h 190"/>
                <a:gd name="T22" fmla="*/ 33 w 65"/>
                <a:gd name="T23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" h="190">
                  <a:moveTo>
                    <a:pt x="33" y="189"/>
                  </a:moveTo>
                  <a:lnTo>
                    <a:pt x="33" y="189"/>
                  </a:lnTo>
                  <a:cubicBezTo>
                    <a:pt x="16" y="189"/>
                    <a:pt x="2" y="175"/>
                    <a:pt x="2" y="158"/>
                  </a:cubicBezTo>
                  <a:lnTo>
                    <a:pt x="0" y="32"/>
                  </a:lnTo>
                  <a:lnTo>
                    <a:pt x="0" y="32"/>
                  </a:lnTo>
                  <a:cubicBezTo>
                    <a:pt x="0" y="14"/>
                    <a:pt x="14" y="0"/>
                    <a:pt x="31" y="0"/>
                  </a:cubicBezTo>
                  <a:lnTo>
                    <a:pt x="32" y="0"/>
                  </a:lnTo>
                  <a:lnTo>
                    <a:pt x="32" y="0"/>
                  </a:lnTo>
                  <a:cubicBezTo>
                    <a:pt x="49" y="0"/>
                    <a:pt x="63" y="13"/>
                    <a:pt x="63" y="31"/>
                  </a:cubicBezTo>
                  <a:lnTo>
                    <a:pt x="64" y="157"/>
                  </a:lnTo>
                  <a:lnTo>
                    <a:pt x="64" y="157"/>
                  </a:lnTo>
                  <a:cubicBezTo>
                    <a:pt x="64" y="175"/>
                    <a:pt x="51" y="189"/>
                    <a:pt x="33" y="18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295">
              <a:extLst>
                <a:ext uri="{FF2B5EF4-FFF2-40B4-BE49-F238E27FC236}">
                  <a16:creationId xmlns:a16="http://schemas.microsoft.com/office/drawing/2014/main" id="{963A8378-BE84-214C-B51E-94381D2B4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2512" y="1677617"/>
              <a:ext cx="23813" cy="68263"/>
            </a:xfrm>
            <a:custGeom>
              <a:avLst/>
              <a:gdLst>
                <a:gd name="T0" fmla="*/ 33 w 66"/>
                <a:gd name="T1" fmla="*/ 190 h 191"/>
                <a:gd name="T2" fmla="*/ 33 w 66"/>
                <a:gd name="T3" fmla="*/ 190 h 191"/>
                <a:gd name="T4" fmla="*/ 2 w 66"/>
                <a:gd name="T5" fmla="*/ 159 h 191"/>
                <a:gd name="T6" fmla="*/ 0 w 66"/>
                <a:gd name="T7" fmla="*/ 32 h 191"/>
                <a:gd name="T8" fmla="*/ 0 w 66"/>
                <a:gd name="T9" fmla="*/ 32 h 191"/>
                <a:gd name="T10" fmla="*/ 31 w 66"/>
                <a:gd name="T11" fmla="*/ 0 h 191"/>
                <a:gd name="T12" fmla="*/ 32 w 66"/>
                <a:gd name="T13" fmla="*/ 0 h 191"/>
                <a:gd name="T14" fmla="*/ 32 w 66"/>
                <a:gd name="T15" fmla="*/ 0 h 191"/>
                <a:gd name="T16" fmla="*/ 63 w 66"/>
                <a:gd name="T17" fmla="*/ 31 h 191"/>
                <a:gd name="T18" fmla="*/ 65 w 66"/>
                <a:gd name="T19" fmla="*/ 158 h 191"/>
                <a:gd name="T20" fmla="*/ 65 w 66"/>
                <a:gd name="T21" fmla="*/ 158 h 191"/>
                <a:gd name="T22" fmla="*/ 33 w 66"/>
                <a:gd name="T23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191">
                  <a:moveTo>
                    <a:pt x="33" y="190"/>
                  </a:moveTo>
                  <a:lnTo>
                    <a:pt x="33" y="190"/>
                  </a:lnTo>
                  <a:cubicBezTo>
                    <a:pt x="16" y="190"/>
                    <a:pt x="2" y="176"/>
                    <a:pt x="2" y="159"/>
                  </a:cubicBezTo>
                  <a:lnTo>
                    <a:pt x="0" y="32"/>
                  </a:lnTo>
                  <a:lnTo>
                    <a:pt x="0" y="32"/>
                  </a:lnTo>
                  <a:cubicBezTo>
                    <a:pt x="0" y="15"/>
                    <a:pt x="14" y="1"/>
                    <a:pt x="31" y="0"/>
                  </a:cubicBezTo>
                  <a:lnTo>
                    <a:pt x="32" y="0"/>
                  </a:lnTo>
                  <a:lnTo>
                    <a:pt x="32" y="0"/>
                  </a:lnTo>
                  <a:cubicBezTo>
                    <a:pt x="48" y="0"/>
                    <a:pt x="63" y="14"/>
                    <a:pt x="63" y="31"/>
                  </a:cubicBezTo>
                  <a:lnTo>
                    <a:pt x="65" y="158"/>
                  </a:lnTo>
                  <a:lnTo>
                    <a:pt x="65" y="158"/>
                  </a:lnTo>
                  <a:cubicBezTo>
                    <a:pt x="65" y="175"/>
                    <a:pt x="51" y="190"/>
                    <a:pt x="33" y="19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296">
              <a:extLst>
                <a:ext uri="{FF2B5EF4-FFF2-40B4-BE49-F238E27FC236}">
                  <a16:creationId xmlns:a16="http://schemas.microsoft.com/office/drawing/2014/main" id="{1EFBFF9D-073B-DB44-903F-B08851E87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1250" y="1677617"/>
              <a:ext cx="23812" cy="68263"/>
            </a:xfrm>
            <a:custGeom>
              <a:avLst/>
              <a:gdLst>
                <a:gd name="T0" fmla="*/ 33 w 66"/>
                <a:gd name="T1" fmla="*/ 190 h 191"/>
                <a:gd name="T2" fmla="*/ 33 w 66"/>
                <a:gd name="T3" fmla="*/ 190 h 191"/>
                <a:gd name="T4" fmla="*/ 2 w 66"/>
                <a:gd name="T5" fmla="*/ 159 h 191"/>
                <a:gd name="T6" fmla="*/ 0 w 66"/>
                <a:gd name="T7" fmla="*/ 32 h 191"/>
                <a:gd name="T8" fmla="*/ 0 w 66"/>
                <a:gd name="T9" fmla="*/ 32 h 191"/>
                <a:gd name="T10" fmla="*/ 31 w 66"/>
                <a:gd name="T11" fmla="*/ 0 h 191"/>
                <a:gd name="T12" fmla="*/ 32 w 66"/>
                <a:gd name="T13" fmla="*/ 0 h 191"/>
                <a:gd name="T14" fmla="*/ 32 w 66"/>
                <a:gd name="T15" fmla="*/ 0 h 191"/>
                <a:gd name="T16" fmla="*/ 63 w 66"/>
                <a:gd name="T17" fmla="*/ 31 h 191"/>
                <a:gd name="T18" fmla="*/ 65 w 66"/>
                <a:gd name="T19" fmla="*/ 158 h 191"/>
                <a:gd name="T20" fmla="*/ 65 w 66"/>
                <a:gd name="T21" fmla="*/ 158 h 191"/>
                <a:gd name="T22" fmla="*/ 34 w 66"/>
                <a:gd name="T23" fmla="*/ 190 h 191"/>
                <a:gd name="T24" fmla="*/ 33 w 66"/>
                <a:gd name="T25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91">
                  <a:moveTo>
                    <a:pt x="33" y="190"/>
                  </a:moveTo>
                  <a:lnTo>
                    <a:pt x="33" y="190"/>
                  </a:lnTo>
                  <a:cubicBezTo>
                    <a:pt x="16" y="190"/>
                    <a:pt x="2" y="176"/>
                    <a:pt x="2" y="159"/>
                  </a:cubicBezTo>
                  <a:lnTo>
                    <a:pt x="0" y="32"/>
                  </a:lnTo>
                  <a:lnTo>
                    <a:pt x="0" y="32"/>
                  </a:lnTo>
                  <a:cubicBezTo>
                    <a:pt x="0" y="15"/>
                    <a:pt x="14" y="1"/>
                    <a:pt x="31" y="0"/>
                  </a:cubicBezTo>
                  <a:lnTo>
                    <a:pt x="32" y="0"/>
                  </a:lnTo>
                  <a:lnTo>
                    <a:pt x="32" y="0"/>
                  </a:lnTo>
                  <a:cubicBezTo>
                    <a:pt x="49" y="0"/>
                    <a:pt x="63" y="14"/>
                    <a:pt x="63" y="31"/>
                  </a:cubicBezTo>
                  <a:lnTo>
                    <a:pt x="65" y="158"/>
                  </a:lnTo>
                  <a:lnTo>
                    <a:pt x="65" y="158"/>
                  </a:lnTo>
                  <a:cubicBezTo>
                    <a:pt x="65" y="175"/>
                    <a:pt x="51" y="190"/>
                    <a:pt x="34" y="190"/>
                  </a:cubicBezTo>
                  <a:lnTo>
                    <a:pt x="33" y="19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297">
              <a:extLst>
                <a:ext uri="{FF2B5EF4-FFF2-40B4-BE49-F238E27FC236}">
                  <a16:creationId xmlns:a16="http://schemas.microsoft.com/office/drawing/2014/main" id="{C12A2901-E94D-904B-AD45-7211FB11F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9325" y="1614117"/>
              <a:ext cx="314325" cy="80963"/>
            </a:xfrm>
            <a:custGeom>
              <a:avLst/>
              <a:gdLst>
                <a:gd name="T0" fmla="*/ 62 w 872"/>
                <a:gd name="T1" fmla="*/ 162 h 226"/>
                <a:gd name="T2" fmla="*/ 808 w 872"/>
                <a:gd name="T3" fmla="*/ 162 h 226"/>
                <a:gd name="T4" fmla="*/ 808 w 872"/>
                <a:gd name="T5" fmla="*/ 63 h 226"/>
                <a:gd name="T6" fmla="*/ 62 w 872"/>
                <a:gd name="T7" fmla="*/ 63 h 226"/>
                <a:gd name="T8" fmla="*/ 62 w 872"/>
                <a:gd name="T9" fmla="*/ 162 h 226"/>
                <a:gd name="T10" fmla="*/ 822 w 872"/>
                <a:gd name="T11" fmla="*/ 225 h 226"/>
                <a:gd name="T12" fmla="*/ 49 w 872"/>
                <a:gd name="T13" fmla="*/ 225 h 226"/>
                <a:gd name="T14" fmla="*/ 49 w 872"/>
                <a:gd name="T15" fmla="*/ 225 h 226"/>
                <a:gd name="T16" fmla="*/ 0 w 872"/>
                <a:gd name="T17" fmla="*/ 176 h 226"/>
                <a:gd name="T18" fmla="*/ 0 w 872"/>
                <a:gd name="T19" fmla="*/ 49 h 226"/>
                <a:gd name="T20" fmla="*/ 0 w 872"/>
                <a:gd name="T21" fmla="*/ 49 h 226"/>
                <a:gd name="T22" fmla="*/ 49 w 872"/>
                <a:gd name="T23" fmla="*/ 0 h 226"/>
                <a:gd name="T24" fmla="*/ 822 w 872"/>
                <a:gd name="T25" fmla="*/ 0 h 226"/>
                <a:gd name="T26" fmla="*/ 822 w 872"/>
                <a:gd name="T27" fmla="*/ 0 h 226"/>
                <a:gd name="T28" fmla="*/ 871 w 872"/>
                <a:gd name="T29" fmla="*/ 49 h 226"/>
                <a:gd name="T30" fmla="*/ 871 w 872"/>
                <a:gd name="T31" fmla="*/ 176 h 226"/>
                <a:gd name="T32" fmla="*/ 871 w 872"/>
                <a:gd name="T33" fmla="*/ 176 h 226"/>
                <a:gd name="T34" fmla="*/ 822 w 872"/>
                <a:gd name="T35" fmla="*/ 22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72" h="226">
                  <a:moveTo>
                    <a:pt x="62" y="162"/>
                  </a:moveTo>
                  <a:lnTo>
                    <a:pt x="808" y="162"/>
                  </a:lnTo>
                  <a:lnTo>
                    <a:pt x="808" y="63"/>
                  </a:lnTo>
                  <a:lnTo>
                    <a:pt x="62" y="63"/>
                  </a:lnTo>
                  <a:lnTo>
                    <a:pt x="62" y="162"/>
                  </a:lnTo>
                  <a:close/>
                  <a:moveTo>
                    <a:pt x="822" y="225"/>
                  </a:moveTo>
                  <a:lnTo>
                    <a:pt x="49" y="225"/>
                  </a:lnTo>
                  <a:lnTo>
                    <a:pt x="49" y="225"/>
                  </a:lnTo>
                  <a:cubicBezTo>
                    <a:pt x="22" y="225"/>
                    <a:pt x="0" y="203"/>
                    <a:pt x="0" y="176"/>
                  </a:cubicBezTo>
                  <a:lnTo>
                    <a:pt x="0" y="49"/>
                  </a:lnTo>
                  <a:lnTo>
                    <a:pt x="0" y="49"/>
                  </a:lnTo>
                  <a:cubicBezTo>
                    <a:pt x="0" y="22"/>
                    <a:pt x="22" y="0"/>
                    <a:pt x="49" y="0"/>
                  </a:cubicBezTo>
                  <a:lnTo>
                    <a:pt x="822" y="0"/>
                  </a:lnTo>
                  <a:lnTo>
                    <a:pt x="822" y="0"/>
                  </a:lnTo>
                  <a:cubicBezTo>
                    <a:pt x="849" y="0"/>
                    <a:pt x="871" y="22"/>
                    <a:pt x="871" y="49"/>
                  </a:cubicBezTo>
                  <a:lnTo>
                    <a:pt x="871" y="176"/>
                  </a:lnTo>
                  <a:lnTo>
                    <a:pt x="871" y="176"/>
                  </a:lnTo>
                  <a:cubicBezTo>
                    <a:pt x="871" y="203"/>
                    <a:pt x="849" y="225"/>
                    <a:pt x="822" y="2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298">
              <a:extLst>
                <a:ext uri="{FF2B5EF4-FFF2-40B4-BE49-F238E27FC236}">
                  <a16:creationId xmlns:a16="http://schemas.microsoft.com/office/drawing/2014/main" id="{CA6728A2-1584-6647-8F8D-8672781FE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6475" y="1620467"/>
              <a:ext cx="23812" cy="68263"/>
            </a:xfrm>
            <a:custGeom>
              <a:avLst/>
              <a:gdLst>
                <a:gd name="T0" fmla="*/ 34 w 67"/>
                <a:gd name="T1" fmla="*/ 190 h 191"/>
                <a:gd name="T2" fmla="*/ 34 w 67"/>
                <a:gd name="T3" fmla="*/ 190 h 191"/>
                <a:gd name="T4" fmla="*/ 2 w 67"/>
                <a:gd name="T5" fmla="*/ 159 h 191"/>
                <a:gd name="T6" fmla="*/ 0 w 67"/>
                <a:gd name="T7" fmla="*/ 32 h 191"/>
                <a:gd name="T8" fmla="*/ 0 w 67"/>
                <a:gd name="T9" fmla="*/ 32 h 191"/>
                <a:gd name="T10" fmla="*/ 31 w 67"/>
                <a:gd name="T11" fmla="*/ 0 h 191"/>
                <a:gd name="T12" fmla="*/ 32 w 67"/>
                <a:gd name="T13" fmla="*/ 0 h 191"/>
                <a:gd name="T14" fmla="*/ 32 w 67"/>
                <a:gd name="T15" fmla="*/ 0 h 191"/>
                <a:gd name="T16" fmla="*/ 64 w 67"/>
                <a:gd name="T17" fmla="*/ 32 h 191"/>
                <a:gd name="T18" fmla="*/ 65 w 67"/>
                <a:gd name="T19" fmla="*/ 157 h 191"/>
                <a:gd name="T20" fmla="*/ 65 w 67"/>
                <a:gd name="T21" fmla="*/ 157 h 191"/>
                <a:gd name="T22" fmla="*/ 34 w 67"/>
                <a:gd name="T23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7" h="191">
                  <a:moveTo>
                    <a:pt x="34" y="190"/>
                  </a:moveTo>
                  <a:lnTo>
                    <a:pt x="34" y="190"/>
                  </a:lnTo>
                  <a:cubicBezTo>
                    <a:pt x="16" y="190"/>
                    <a:pt x="2" y="175"/>
                    <a:pt x="2" y="159"/>
                  </a:cubicBezTo>
                  <a:lnTo>
                    <a:pt x="0" y="32"/>
                  </a:lnTo>
                  <a:lnTo>
                    <a:pt x="0" y="32"/>
                  </a:lnTo>
                  <a:cubicBezTo>
                    <a:pt x="0" y="15"/>
                    <a:pt x="14" y="0"/>
                    <a:pt x="31" y="0"/>
                  </a:cubicBezTo>
                  <a:lnTo>
                    <a:pt x="32" y="0"/>
                  </a:lnTo>
                  <a:lnTo>
                    <a:pt x="32" y="0"/>
                  </a:lnTo>
                  <a:cubicBezTo>
                    <a:pt x="49" y="0"/>
                    <a:pt x="63" y="14"/>
                    <a:pt x="64" y="32"/>
                  </a:cubicBezTo>
                  <a:lnTo>
                    <a:pt x="65" y="157"/>
                  </a:lnTo>
                  <a:lnTo>
                    <a:pt x="65" y="157"/>
                  </a:lnTo>
                  <a:cubicBezTo>
                    <a:pt x="66" y="175"/>
                    <a:pt x="51" y="189"/>
                    <a:pt x="34" y="19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299">
              <a:extLst>
                <a:ext uri="{FF2B5EF4-FFF2-40B4-BE49-F238E27FC236}">
                  <a16:creationId xmlns:a16="http://schemas.microsoft.com/office/drawing/2014/main" id="{A8B56DE9-3442-744B-BB92-2FAE0AC52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5212" y="1620467"/>
              <a:ext cx="23813" cy="68263"/>
            </a:xfrm>
            <a:custGeom>
              <a:avLst/>
              <a:gdLst>
                <a:gd name="T0" fmla="*/ 33 w 65"/>
                <a:gd name="T1" fmla="*/ 190 h 191"/>
                <a:gd name="T2" fmla="*/ 33 w 65"/>
                <a:gd name="T3" fmla="*/ 190 h 191"/>
                <a:gd name="T4" fmla="*/ 2 w 65"/>
                <a:gd name="T5" fmla="*/ 159 h 191"/>
                <a:gd name="T6" fmla="*/ 0 w 65"/>
                <a:gd name="T7" fmla="*/ 32 h 191"/>
                <a:gd name="T8" fmla="*/ 0 w 65"/>
                <a:gd name="T9" fmla="*/ 32 h 191"/>
                <a:gd name="T10" fmla="*/ 31 w 65"/>
                <a:gd name="T11" fmla="*/ 0 h 191"/>
                <a:gd name="T12" fmla="*/ 32 w 65"/>
                <a:gd name="T13" fmla="*/ 0 h 191"/>
                <a:gd name="T14" fmla="*/ 32 w 65"/>
                <a:gd name="T15" fmla="*/ 0 h 191"/>
                <a:gd name="T16" fmla="*/ 63 w 65"/>
                <a:gd name="T17" fmla="*/ 32 h 191"/>
                <a:gd name="T18" fmla="*/ 64 w 65"/>
                <a:gd name="T19" fmla="*/ 157 h 191"/>
                <a:gd name="T20" fmla="*/ 64 w 65"/>
                <a:gd name="T21" fmla="*/ 157 h 191"/>
                <a:gd name="T22" fmla="*/ 33 w 65"/>
                <a:gd name="T23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" h="191">
                  <a:moveTo>
                    <a:pt x="33" y="190"/>
                  </a:moveTo>
                  <a:lnTo>
                    <a:pt x="33" y="190"/>
                  </a:lnTo>
                  <a:cubicBezTo>
                    <a:pt x="16" y="190"/>
                    <a:pt x="2" y="175"/>
                    <a:pt x="2" y="159"/>
                  </a:cubicBezTo>
                  <a:lnTo>
                    <a:pt x="0" y="32"/>
                  </a:lnTo>
                  <a:lnTo>
                    <a:pt x="0" y="32"/>
                  </a:lnTo>
                  <a:cubicBezTo>
                    <a:pt x="0" y="15"/>
                    <a:pt x="14" y="0"/>
                    <a:pt x="31" y="0"/>
                  </a:cubicBezTo>
                  <a:lnTo>
                    <a:pt x="32" y="0"/>
                  </a:lnTo>
                  <a:lnTo>
                    <a:pt x="32" y="0"/>
                  </a:lnTo>
                  <a:cubicBezTo>
                    <a:pt x="48" y="0"/>
                    <a:pt x="63" y="14"/>
                    <a:pt x="63" y="32"/>
                  </a:cubicBezTo>
                  <a:lnTo>
                    <a:pt x="64" y="157"/>
                  </a:lnTo>
                  <a:lnTo>
                    <a:pt x="64" y="157"/>
                  </a:lnTo>
                  <a:cubicBezTo>
                    <a:pt x="64" y="175"/>
                    <a:pt x="51" y="189"/>
                    <a:pt x="33" y="19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300">
              <a:extLst>
                <a:ext uri="{FF2B5EF4-FFF2-40B4-BE49-F238E27FC236}">
                  <a16:creationId xmlns:a16="http://schemas.microsoft.com/office/drawing/2014/main" id="{79DD63FF-46AE-194F-A58A-BAA95042D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3950" y="1620467"/>
              <a:ext cx="23812" cy="68263"/>
            </a:xfrm>
            <a:custGeom>
              <a:avLst/>
              <a:gdLst>
                <a:gd name="T0" fmla="*/ 33 w 66"/>
                <a:gd name="T1" fmla="*/ 189 h 190"/>
                <a:gd name="T2" fmla="*/ 33 w 66"/>
                <a:gd name="T3" fmla="*/ 189 h 190"/>
                <a:gd name="T4" fmla="*/ 2 w 66"/>
                <a:gd name="T5" fmla="*/ 158 h 190"/>
                <a:gd name="T6" fmla="*/ 0 w 66"/>
                <a:gd name="T7" fmla="*/ 32 h 190"/>
                <a:gd name="T8" fmla="*/ 0 w 66"/>
                <a:gd name="T9" fmla="*/ 32 h 190"/>
                <a:gd name="T10" fmla="*/ 31 w 66"/>
                <a:gd name="T11" fmla="*/ 0 h 190"/>
                <a:gd name="T12" fmla="*/ 31 w 66"/>
                <a:gd name="T13" fmla="*/ 0 h 190"/>
                <a:gd name="T14" fmla="*/ 31 w 66"/>
                <a:gd name="T15" fmla="*/ 0 h 190"/>
                <a:gd name="T16" fmla="*/ 63 w 66"/>
                <a:gd name="T17" fmla="*/ 31 h 190"/>
                <a:gd name="T18" fmla="*/ 65 w 66"/>
                <a:gd name="T19" fmla="*/ 157 h 190"/>
                <a:gd name="T20" fmla="*/ 65 w 66"/>
                <a:gd name="T21" fmla="*/ 157 h 190"/>
                <a:gd name="T22" fmla="*/ 33 w 66"/>
                <a:gd name="T23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190">
                  <a:moveTo>
                    <a:pt x="33" y="189"/>
                  </a:moveTo>
                  <a:lnTo>
                    <a:pt x="33" y="189"/>
                  </a:lnTo>
                  <a:cubicBezTo>
                    <a:pt x="15" y="189"/>
                    <a:pt x="2" y="175"/>
                    <a:pt x="2" y="158"/>
                  </a:cubicBezTo>
                  <a:lnTo>
                    <a:pt x="0" y="32"/>
                  </a:lnTo>
                  <a:lnTo>
                    <a:pt x="0" y="32"/>
                  </a:lnTo>
                  <a:cubicBezTo>
                    <a:pt x="0" y="15"/>
                    <a:pt x="14" y="0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48" y="0"/>
                    <a:pt x="63" y="14"/>
                    <a:pt x="63" y="31"/>
                  </a:cubicBezTo>
                  <a:lnTo>
                    <a:pt x="65" y="157"/>
                  </a:lnTo>
                  <a:lnTo>
                    <a:pt x="65" y="157"/>
                  </a:lnTo>
                  <a:cubicBezTo>
                    <a:pt x="65" y="175"/>
                    <a:pt x="51" y="189"/>
                    <a:pt x="33" y="18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301">
              <a:extLst>
                <a:ext uri="{FF2B5EF4-FFF2-40B4-BE49-F238E27FC236}">
                  <a16:creationId xmlns:a16="http://schemas.microsoft.com/office/drawing/2014/main" id="{A928C259-BC06-324E-833D-E512EE0DF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2687" y="1620467"/>
              <a:ext cx="23813" cy="68263"/>
            </a:xfrm>
            <a:custGeom>
              <a:avLst/>
              <a:gdLst>
                <a:gd name="T0" fmla="*/ 33 w 66"/>
                <a:gd name="T1" fmla="*/ 189 h 190"/>
                <a:gd name="T2" fmla="*/ 33 w 66"/>
                <a:gd name="T3" fmla="*/ 189 h 190"/>
                <a:gd name="T4" fmla="*/ 1 w 66"/>
                <a:gd name="T5" fmla="*/ 158 h 190"/>
                <a:gd name="T6" fmla="*/ 0 w 66"/>
                <a:gd name="T7" fmla="*/ 32 h 190"/>
                <a:gd name="T8" fmla="*/ 0 w 66"/>
                <a:gd name="T9" fmla="*/ 32 h 190"/>
                <a:gd name="T10" fmla="*/ 31 w 66"/>
                <a:gd name="T11" fmla="*/ 0 h 190"/>
                <a:gd name="T12" fmla="*/ 31 w 66"/>
                <a:gd name="T13" fmla="*/ 0 h 190"/>
                <a:gd name="T14" fmla="*/ 31 w 66"/>
                <a:gd name="T15" fmla="*/ 0 h 190"/>
                <a:gd name="T16" fmla="*/ 63 w 66"/>
                <a:gd name="T17" fmla="*/ 31 h 190"/>
                <a:gd name="T18" fmla="*/ 65 w 66"/>
                <a:gd name="T19" fmla="*/ 157 h 190"/>
                <a:gd name="T20" fmla="*/ 65 w 66"/>
                <a:gd name="T21" fmla="*/ 157 h 190"/>
                <a:gd name="T22" fmla="*/ 34 w 66"/>
                <a:gd name="T23" fmla="*/ 189 h 190"/>
                <a:gd name="T24" fmla="*/ 33 w 66"/>
                <a:gd name="T25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90">
                  <a:moveTo>
                    <a:pt x="33" y="189"/>
                  </a:moveTo>
                  <a:lnTo>
                    <a:pt x="33" y="189"/>
                  </a:lnTo>
                  <a:cubicBezTo>
                    <a:pt x="16" y="189"/>
                    <a:pt x="2" y="175"/>
                    <a:pt x="1" y="158"/>
                  </a:cubicBezTo>
                  <a:lnTo>
                    <a:pt x="0" y="32"/>
                  </a:lnTo>
                  <a:lnTo>
                    <a:pt x="0" y="32"/>
                  </a:lnTo>
                  <a:cubicBezTo>
                    <a:pt x="0" y="15"/>
                    <a:pt x="14" y="0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49" y="0"/>
                    <a:pt x="63" y="14"/>
                    <a:pt x="63" y="31"/>
                  </a:cubicBezTo>
                  <a:lnTo>
                    <a:pt x="65" y="157"/>
                  </a:lnTo>
                  <a:lnTo>
                    <a:pt x="65" y="157"/>
                  </a:lnTo>
                  <a:cubicBezTo>
                    <a:pt x="65" y="175"/>
                    <a:pt x="51" y="189"/>
                    <a:pt x="34" y="189"/>
                  </a:cubicBezTo>
                  <a:lnTo>
                    <a:pt x="33" y="18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302">
              <a:extLst>
                <a:ext uri="{FF2B5EF4-FFF2-40B4-BE49-F238E27FC236}">
                  <a16:creationId xmlns:a16="http://schemas.microsoft.com/office/drawing/2014/main" id="{3B789481-F4C5-094A-BF18-B1BC3F0474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6200" y="3768355"/>
              <a:ext cx="69850" cy="246062"/>
            </a:xfrm>
            <a:custGeom>
              <a:avLst/>
              <a:gdLst>
                <a:gd name="T0" fmla="*/ 32 w 194"/>
                <a:gd name="T1" fmla="*/ 652 h 685"/>
                <a:gd name="T2" fmla="*/ 161 w 194"/>
                <a:gd name="T3" fmla="*/ 652 h 685"/>
                <a:gd name="T4" fmla="*/ 161 w 194"/>
                <a:gd name="T5" fmla="*/ 32 h 685"/>
                <a:gd name="T6" fmla="*/ 32 w 194"/>
                <a:gd name="T7" fmla="*/ 32 h 685"/>
                <a:gd name="T8" fmla="*/ 32 w 194"/>
                <a:gd name="T9" fmla="*/ 652 h 685"/>
                <a:gd name="T10" fmla="*/ 177 w 194"/>
                <a:gd name="T11" fmla="*/ 684 h 685"/>
                <a:gd name="T12" fmla="*/ 16 w 194"/>
                <a:gd name="T13" fmla="*/ 684 h 685"/>
                <a:gd name="T14" fmla="*/ 16 w 194"/>
                <a:gd name="T15" fmla="*/ 684 h 685"/>
                <a:gd name="T16" fmla="*/ 0 w 194"/>
                <a:gd name="T17" fmla="*/ 668 h 685"/>
                <a:gd name="T18" fmla="*/ 0 w 194"/>
                <a:gd name="T19" fmla="*/ 16 h 685"/>
                <a:gd name="T20" fmla="*/ 0 w 194"/>
                <a:gd name="T21" fmla="*/ 16 h 685"/>
                <a:gd name="T22" fmla="*/ 16 w 194"/>
                <a:gd name="T23" fmla="*/ 0 h 685"/>
                <a:gd name="T24" fmla="*/ 177 w 194"/>
                <a:gd name="T25" fmla="*/ 0 h 685"/>
                <a:gd name="T26" fmla="*/ 177 w 194"/>
                <a:gd name="T27" fmla="*/ 0 h 685"/>
                <a:gd name="T28" fmla="*/ 193 w 194"/>
                <a:gd name="T29" fmla="*/ 16 h 685"/>
                <a:gd name="T30" fmla="*/ 193 w 194"/>
                <a:gd name="T31" fmla="*/ 668 h 685"/>
                <a:gd name="T32" fmla="*/ 193 w 194"/>
                <a:gd name="T33" fmla="*/ 668 h 685"/>
                <a:gd name="T34" fmla="*/ 177 w 194"/>
                <a:gd name="T35" fmla="*/ 684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685">
                  <a:moveTo>
                    <a:pt x="32" y="652"/>
                  </a:moveTo>
                  <a:lnTo>
                    <a:pt x="161" y="652"/>
                  </a:lnTo>
                  <a:lnTo>
                    <a:pt x="161" y="32"/>
                  </a:lnTo>
                  <a:lnTo>
                    <a:pt x="32" y="32"/>
                  </a:lnTo>
                  <a:lnTo>
                    <a:pt x="32" y="652"/>
                  </a:lnTo>
                  <a:close/>
                  <a:moveTo>
                    <a:pt x="177" y="684"/>
                  </a:moveTo>
                  <a:lnTo>
                    <a:pt x="16" y="684"/>
                  </a:lnTo>
                  <a:lnTo>
                    <a:pt x="16" y="684"/>
                  </a:lnTo>
                  <a:cubicBezTo>
                    <a:pt x="7" y="684"/>
                    <a:pt x="0" y="677"/>
                    <a:pt x="0" y="668"/>
                  </a:cubicBezTo>
                  <a:lnTo>
                    <a:pt x="0" y="16"/>
                  </a:lnTo>
                  <a:lnTo>
                    <a:pt x="0" y="16"/>
                  </a:lnTo>
                  <a:cubicBezTo>
                    <a:pt x="0" y="8"/>
                    <a:pt x="7" y="0"/>
                    <a:pt x="16" y="0"/>
                  </a:cubicBezTo>
                  <a:lnTo>
                    <a:pt x="177" y="0"/>
                  </a:lnTo>
                  <a:lnTo>
                    <a:pt x="177" y="0"/>
                  </a:lnTo>
                  <a:cubicBezTo>
                    <a:pt x="186" y="0"/>
                    <a:pt x="193" y="8"/>
                    <a:pt x="193" y="16"/>
                  </a:cubicBezTo>
                  <a:lnTo>
                    <a:pt x="193" y="668"/>
                  </a:lnTo>
                  <a:lnTo>
                    <a:pt x="193" y="668"/>
                  </a:lnTo>
                  <a:cubicBezTo>
                    <a:pt x="193" y="677"/>
                    <a:pt x="186" y="684"/>
                    <a:pt x="177" y="6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303">
              <a:extLst>
                <a:ext uri="{FF2B5EF4-FFF2-40B4-BE49-F238E27FC236}">
                  <a16:creationId xmlns:a16="http://schemas.microsoft.com/office/drawing/2014/main" id="{E52DC66F-1773-CD4A-9E46-922330337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0487" y="3798517"/>
              <a:ext cx="41275" cy="41275"/>
            </a:xfrm>
            <a:custGeom>
              <a:avLst/>
              <a:gdLst>
                <a:gd name="T0" fmla="*/ 57 w 113"/>
                <a:gd name="T1" fmla="*/ 31 h 113"/>
                <a:gd name="T2" fmla="*/ 57 w 113"/>
                <a:gd name="T3" fmla="*/ 31 h 113"/>
                <a:gd name="T4" fmla="*/ 32 w 113"/>
                <a:gd name="T5" fmla="*/ 56 h 113"/>
                <a:gd name="T6" fmla="*/ 32 w 113"/>
                <a:gd name="T7" fmla="*/ 56 h 113"/>
                <a:gd name="T8" fmla="*/ 57 w 113"/>
                <a:gd name="T9" fmla="*/ 80 h 113"/>
                <a:gd name="T10" fmla="*/ 57 w 113"/>
                <a:gd name="T11" fmla="*/ 80 h 113"/>
                <a:gd name="T12" fmla="*/ 81 w 113"/>
                <a:gd name="T13" fmla="*/ 56 h 113"/>
                <a:gd name="T14" fmla="*/ 81 w 113"/>
                <a:gd name="T15" fmla="*/ 56 h 113"/>
                <a:gd name="T16" fmla="*/ 57 w 113"/>
                <a:gd name="T17" fmla="*/ 31 h 113"/>
                <a:gd name="T18" fmla="*/ 57 w 113"/>
                <a:gd name="T19" fmla="*/ 112 h 113"/>
                <a:gd name="T20" fmla="*/ 57 w 113"/>
                <a:gd name="T21" fmla="*/ 112 h 113"/>
                <a:gd name="T22" fmla="*/ 0 w 113"/>
                <a:gd name="T23" fmla="*/ 56 h 113"/>
                <a:gd name="T24" fmla="*/ 0 w 113"/>
                <a:gd name="T25" fmla="*/ 56 h 113"/>
                <a:gd name="T26" fmla="*/ 57 w 113"/>
                <a:gd name="T27" fmla="*/ 0 h 113"/>
                <a:gd name="T28" fmla="*/ 57 w 113"/>
                <a:gd name="T29" fmla="*/ 0 h 113"/>
                <a:gd name="T30" fmla="*/ 112 w 113"/>
                <a:gd name="T31" fmla="*/ 56 h 113"/>
                <a:gd name="T32" fmla="*/ 112 w 113"/>
                <a:gd name="T33" fmla="*/ 56 h 113"/>
                <a:gd name="T34" fmla="*/ 57 w 113"/>
                <a:gd name="T35" fmla="*/ 11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13">
                  <a:moveTo>
                    <a:pt x="57" y="31"/>
                  </a:moveTo>
                  <a:lnTo>
                    <a:pt x="57" y="31"/>
                  </a:lnTo>
                  <a:cubicBezTo>
                    <a:pt x="43" y="31"/>
                    <a:pt x="32" y="43"/>
                    <a:pt x="32" y="56"/>
                  </a:cubicBezTo>
                  <a:lnTo>
                    <a:pt x="32" y="56"/>
                  </a:lnTo>
                  <a:cubicBezTo>
                    <a:pt x="32" y="69"/>
                    <a:pt x="43" y="80"/>
                    <a:pt x="57" y="80"/>
                  </a:cubicBezTo>
                  <a:lnTo>
                    <a:pt x="57" y="80"/>
                  </a:lnTo>
                  <a:cubicBezTo>
                    <a:pt x="70" y="80"/>
                    <a:pt x="81" y="69"/>
                    <a:pt x="81" y="56"/>
                  </a:cubicBezTo>
                  <a:lnTo>
                    <a:pt x="81" y="56"/>
                  </a:lnTo>
                  <a:cubicBezTo>
                    <a:pt x="81" y="43"/>
                    <a:pt x="70" y="31"/>
                    <a:pt x="57" y="31"/>
                  </a:cubicBezTo>
                  <a:close/>
                  <a:moveTo>
                    <a:pt x="57" y="112"/>
                  </a:moveTo>
                  <a:lnTo>
                    <a:pt x="57" y="112"/>
                  </a:lnTo>
                  <a:cubicBezTo>
                    <a:pt x="25" y="112"/>
                    <a:pt x="0" y="87"/>
                    <a:pt x="0" y="56"/>
                  </a:cubicBezTo>
                  <a:lnTo>
                    <a:pt x="0" y="56"/>
                  </a:lnTo>
                  <a:cubicBezTo>
                    <a:pt x="0" y="25"/>
                    <a:pt x="25" y="0"/>
                    <a:pt x="57" y="0"/>
                  </a:cubicBezTo>
                  <a:lnTo>
                    <a:pt x="57" y="0"/>
                  </a:lnTo>
                  <a:cubicBezTo>
                    <a:pt x="87" y="0"/>
                    <a:pt x="112" y="25"/>
                    <a:pt x="112" y="56"/>
                  </a:cubicBezTo>
                  <a:lnTo>
                    <a:pt x="112" y="56"/>
                  </a:lnTo>
                  <a:cubicBezTo>
                    <a:pt x="112" y="87"/>
                    <a:pt x="87" y="112"/>
                    <a:pt x="57" y="1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304">
              <a:extLst>
                <a:ext uri="{FF2B5EF4-FFF2-40B4-BE49-F238E27FC236}">
                  <a16:creationId xmlns:a16="http://schemas.microsoft.com/office/drawing/2014/main" id="{D730F400-5BBC-9A46-ABC5-298AECB81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2075" y="3854080"/>
              <a:ext cx="36512" cy="144462"/>
            </a:xfrm>
            <a:custGeom>
              <a:avLst/>
              <a:gdLst>
                <a:gd name="T0" fmla="*/ 32 w 102"/>
                <a:gd name="T1" fmla="*/ 370 h 403"/>
                <a:gd name="T2" fmla="*/ 69 w 102"/>
                <a:gd name="T3" fmla="*/ 370 h 403"/>
                <a:gd name="T4" fmla="*/ 69 w 102"/>
                <a:gd name="T5" fmla="*/ 32 h 403"/>
                <a:gd name="T6" fmla="*/ 32 w 102"/>
                <a:gd name="T7" fmla="*/ 32 h 403"/>
                <a:gd name="T8" fmla="*/ 32 w 102"/>
                <a:gd name="T9" fmla="*/ 370 h 403"/>
                <a:gd name="T10" fmla="*/ 85 w 102"/>
                <a:gd name="T11" fmla="*/ 402 h 403"/>
                <a:gd name="T12" fmla="*/ 16 w 102"/>
                <a:gd name="T13" fmla="*/ 402 h 403"/>
                <a:gd name="T14" fmla="*/ 16 w 102"/>
                <a:gd name="T15" fmla="*/ 402 h 403"/>
                <a:gd name="T16" fmla="*/ 0 w 102"/>
                <a:gd name="T17" fmla="*/ 386 h 403"/>
                <a:gd name="T18" fmla="*/ 0 w 102"/>
                <a:gd name="T19" fmla="*/ 16 h 403"/>
                <a:gd name="T20" fmla="*/ 0 w 102"/>
                <a:gd name="T21" fmla="*/ 16 h 403"/>
                <a:gd name="T22" fmla="*/ 16 w 102"/>
                <a:gd name="T23" fmla="*/ 0 h 403"/>
                <a:gd name="T24" fmla="*/ 85 w 102"/>
                <a:gd name="T25" fmla="*/ 0 h 403"/>
                <a:gd name="T26" fmla="*/ 85 w 102"/>
                <a:gd name="T27" fmla="*/ 0 h 403"/>
                <a:gd name="T28" fmla="*/ 101 w 102"/>
                <a:gd name="T29" fmla="*/ 16 h 403"/>
                <a:gd name="T30" fmla="*/ 101 w 102"/>
                <a:gd name="T31" fmla="*/ 386 h 403"/>
                <a:gd name="T32" fmla="*/ 101 w 102"/>
                <a:gd name="T33" fmla="*/ 386 h 403"/>
                <a:gd name="T34" fmla="*/ 85 w 102"/>
                <a:gd name="T35" fmla="*/ 402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2" h="403">
                  <a:moveTo>
                    <a:pt x="32" y="370"/>
                  </a:moveTo>
                  <a:lnTo>
                    <a:pt x="69" y="370"/>
                  </a:lnTo>
                  <a:lnTo>
                    <a:pt x="69" y="32"/>
                  </a:lnTo>
                  <a:lnTo>
                    <a:pt x="32" y="32"/>
                  </a:lnTo>
                  <a:lnTo>
                    <a:pt x="32" y="370"/>
                  </a:lnTo>
                  <a:close/>
                  <a:moveTo>
                    <a:pt x="85" y="402"/>
                  </a:moveTo>
                  <a:lnTo>
                    <a:pt x="16" y="402"/>
                  </a:lnTo>
                  <a:lnTo>
                    <a:pt x="16" y="402"/>
                  </a:lnTo>
                  <a:cubicBezTo>
                    <a:pt x="7" y="402"/>
                    <a:pt x="0" y="394"/>
                    <a:pt x="0" y="386"/>
                  </a:cubicBezTo>
                  <a:lnTo>
                    <a:pt x="0" y="16"/>
                  </a:lnTo>
                  <a:lnTo>
                    <a:pt x="0" y="16"/>
                  </a:lnTo>
                  <a:cubicBezTo>
                    <a:pt x="0" y="7"/>
                    <a:pt x="7" y="0"/>
                    <a:pt x="16" y="0"/>
                  </a:cubicBezTo>
                  <a:lnTo>
                    <a:pt x="85" y="0"/>
                  </a:lnTo>
                  <a:lnTo>
                    <a:pt x="85" y="0"/>
                  </a:lnTo>
                  <a:cubicBezTo>
                    <a:pt x="94" y="0"/>
                    <a:pt x="101" y="7"/>
                    <a:pt x="101" y="16"/>
                  </a:cubicBezTo>
                  <a:lnTo>
                    <a:pt x="101" y="386"/>
                  </a:lnTo>
                  <a:lnTo>
                    <a:pt x="101" y="386"/>
                  </a:lnTo>
                  <a:cubicBezTo>
                    <a:pt x="101" y="394"/>
                    <a:pt x="94" y="402"/>
                    <a:pt x="85" y="4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305">
              <a:extLst>
                <a:ext uri="{FF2B5EF4-FFF2-40B4-BE49-F238E27FC236}">
                  <a16:creationId xmlns:a16="http://schemas.microsoft.com/office/drawing/2014/main" id="{D98ECF8D-970A-2C4F-BBCC-097F5694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3350" y="3768355"/>
              <a:ext cx="69850" cy="246062"/>
            </a:xfrm>
            <a:custGeom>
              <a:avLst/>
              <a:gdLst>
                <a:gd name="T0" fmla="*/ 32 w 194"/>
                <a:gd name="T1" fmla="*/ 652 h 685"/>
                <a:gd name="T2" fmla="*/ 161 w 194"/>
                <a:gd name="T3" fmla="*/ 652 h 685"/>
                <a:gd name="T4" fmla="*/ 161 w 194"/>
                <a:gd name="T5" fmla="*/ 32 h 685"/>
                <a:gd name="T6" fmla="*/ 32 w 194"/>
                <a:gd name="T7" fmla="*/ 32 h 685"/>
                <a:gd name="T8" fmla="*/ 32 w 194"/>
                <a:gd name="T9" fmla="*/ 652 h 685"/>
                <a:gd name="T10" fmla="*/ 177 w 194"/>
                <a:gd name="T11" fmla="*/ 684 h 685"/>
                <a:gd name="T12" fmla="*/ 16 w 194"/>
                <a:gd name="T13" fmla="*/ 684 h 685"/>
                <a:gd name="T14" fmla="*/ 16 w 194"/>
                <a:gd name="T15" fmla="*/ 684 h 685"/>
                <a:gd name="T16" fmla="*/ 0 w 194"/>
                <a:gd name="T17" fmla="*/ 668 h 685"/>
                <a:gd name="T18" fmla="*/ 0 w 194"/>
                <a:gd name="T19" fmla="*/ 16 h 685"/>
                <a:gd name="T20" fmla="*/ 0 w 194"/>
                <a:gd name="T21" fmla="*/ 16 h 685"/>
                <a:gd name="T22" fmla="*/ 16 w 194"/>
                <a:gd name="T23" fmla="*/ 0 h 685"/>
                <a:gd name="T24" fmla="*/ 177 w 194"/>
                <a:gd name="T25" fmla="*/ 0 h 685"/>
                <a:gd name="T26" fmla="*/ 177 w 194"/>
                <a:gd name="T27" fmla="*/ 0 h 685"/>
                <a:gd name="T28" fmla="*/ 193 w 194"/>
                <a:gd name="T29" fmla="*/ 16 h 685"/>
                <a:gd name="T30" fmla="*/ 193 w 194"/>
                <a:gd name="T31" fmla="*/ 668 h 685"/>
                <a:gd name="T32" fmla="*/ 193 w 194"/>
                <a:gd name="T33" fmla="*/ 668 h 685"/>
                <a:gd name="T34" fmla="*/ 177 w 194"/>
                <a:gd name="T35" fmla="*/ 684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685">
                  <a:moveTo>
                    <a:pt x="32" y="652"/>
                  </a:moveTo>
                  <a:lnTo>
                    <a:pt x="161" y="652"/>
                  </a:lnTo>
                  <a:lnTo>
                    <a:pt x="161" y="32"/>
                  </a:lnTo>
                  <a:lnTo>
                    <a:pt x="32" y="32"/>
                  </a:lnTo>
                  <a:lnTo>
                    <a:pt x="32" y="652"/>
                  </a:lnTo>
                  <a:close/>
                  <a:moveTo>
                    <a:pt x="177" y="684"/>
                  </a:moveTo>
                  <a:lnTo>
                    <a:pt x="16" y="684"/>
                  </a:lnTo>
                  <a:lnTo>
                    <a:pt x="16" y="684"/>
                  </a:lnTo>
                  <a:cubicBezTo>
                    <a:pt x="7" y="684"/>
                    <a:pt x="0" y="677"/>
                    <a:pt x="0" y="668"/>
                  </a:cubicBezTo>
                  <a:lnTo>
                    <a:pt x="0" y="16"/>
                  </a:lnTo>
                  <a:lnTo>
                    <a:pt x="0" y="16"/>
                  </a:lnTo>
                  <a:cubicBezTo>
                    <a:pt x="0" y="8"/>
                    <a:pt x="7" y="0"/>
                    <a:pt x="16" y="0"/>
                  </a:cubicBezTo>
                  <a:lnTo>
                    <a:pt x="177" y="0"/>
                  </a:lnTo>
                  <a:lnTo>
                    <a:pt x="177" y="0"/>
                  </a:lnTo>
                  <a:cubicBezTo>
                    <a:pt x="185" y="0"/>
                    <a:pt x="193" y="8"/>
                    <a:pt x="193" y="16"/>
                  </a:cubicBezTo>
                  <a:lnTo>
                    <a:pt x="193" y="668"/>
                  </a:lnTo>
                  <a:lnTo>
                    <a:pt x="193" y="668"/>
                  </a:lnTo>
                  <a:cubicBezTo>
                    <a:pt x="193" y="677"/>
                    <a:pt x="185" y="684"/>
                    <a:pt x="177" y="6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306">
              <a:extLst>
                <a:ext uri="{FF2B5EF4-FFF2-40B4-BE49-F238E27FC236}">
                  <a16:creationId xmlns:a16="http://schemas.microsoft.com/office/drawing/2014/main" id="{EC02A4EA-E77B-5341-AECF-524E29D20F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9225" y="3798517"/>
              <a:ext cx="41275" cy="41275"/>
            </a:xfrm>
            <a:custGeom>
              <a:avLst/>
              <a:gdLst>
                <a:gd name="T0" fmla="*/ 56 w 113"/>
                <a:gd name="T1" fmla="*/ 32 h 113"/>
                <a:gd name="T2" fmla="*/ 56 w 113"/>
                <a:gd name="T3" fmla="*/ 32 h 113"/>
                <a:gd name="T4" fmla="*/ 31 w 113"/>
                <a:gd name="T5" fmla="*/ 56 h 113"/>
                <a:gd name="T6" fmla="*/ 31 w 113"/>
                <a:gd name="T7" fmla="*/ 56 h 113"/>
                <a:gd name="T8" fmla="*/ 56 w 113"/>
                <a:gd name="T9" fmla="*/ 80 h 113"/>
                <a:gd name="T10" fmla="*/ 56 w 113"/>
                <a:gd name="T11" fmla="*/ 80 h 113"/>
                <a:gd name="T12" fmla="*/ 80 w 113"/>
                <a:gd name="T13" fmla="*/ 56 h 113"/>
                <a:gd name="T14" fmla="*/ 80 w 113"/>
                <a:gd name="T15" fmla="*/ 56 h 113"/>
                <a:gd name="T16" fmla="*/ 56 w 113"/>
                <a:gd name="T17" fmla="*/ 32 h 113"/>
                <a:gd name="T18" fmla="*/ 56 w 113"/>
                <a:gd name="T19" fmla="*/ 112 h 113"/>
                <a:gd name="T20" fmla="*/ 56 w 113"/>
                <a:gd name="T21" fmla="*/ 112 h 113"/>
                <a:gd name="T22" fmla="*/ 0 w 113"/>
                <a:gd name="T23" fmla="*/ 56 h 113"/>
                <a:gd name="T24" fmla="*/ 0 w 113"/>
                <a:gd name="T25" fmla="*/ 56 h 113"/>
                <a:gd name="T26" fmla="*/ 56 w 113"/>
                <a:gd name="T27" fmla="*/ 0 h 113"/>
                <a:gd name="T28" fmla="*/ 56 w 113"/>
                <a:gd name="T29" fmla="*/ 0 h 113"/>
                <a:gd name="T30" fmla="*/ 112 w 113"/>
                <a:gd name="T31" fmla="*/ 56 h 113"/>
                <a:gd name="T32" fmla="*/ 112 w 113"/>
                <a:gd name="T33" fmla="*/ 56 h 113"/>
                <a:gd name="T34" fmla="*/ 56 w 113"/>
                <a:gd name="T35" fmla="*/ 11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13">
                  <a:moveTo>
                    <a:pt x="56" y="32"/>
                  </a:moveTo>
                  <a:lnTo>
                    <a:pt x="56" y="32"/>
                  </a:lnTo>
                  <a:cubicBezTo>
                    <a:pt x="42" y="32"/>
                    <a:pt x="31" y="43"/>
                    <a:pt x="31" y="56"/>
                  </a:cubicBezTo>
                  <a:lnTo>
                    <a:pt x="31" y="56"/>
                  </a:lnTo>
                  <a:cubicBezTo>
                    <a:pt x="31" y="69"/>
                    <a:pt x="42" y="80"/>
                    <a:pt x="56" y="80"/>
                  </a:cubicBezTo>
                  <a:lnTo>
                    <a:pt x="56" y="80"/>
                  </a:lnTo>
                  <a:cubicBezTo>
                    <a:pt x="69" y="80"/>
                    <a:pt x="80" y="69"/>
                    <a:pt x="80" y="56"/>
                  </a:cubicBezTo>
                  <a:lnTo>
                    <a:pt x="80" y="56"/>
                  </a:lnTo>
                  <a:cubicBezTo>
                    <a:pt x="80" y="43"/>
                    <a:pt x="69" y="32"/>
                    <a:pt x="56" y="32"/>
                  </a:cubicBezTo>
                  <a:close/>
                  <a:moveTo>
                    <a:pt x="56" y="112"/>
                  </a:moveTo>
                  <a:lnTo>
                    <a:pt x="56" y="112"/>
                  </a:lnTo>
                  <a:cubicBezTo>
                    <a:pt x="25" y="112"/>
                    <a:pt x="0" y="87"/>
                    <a:pt x="0" y="56"/>
                  </a:cubicBezTo>
                  <a:lnTo>
                    <a:pt x="0" y="56"/>
                  </a:lnTo>
                  <a:cubicBezTo>
                    <a:pt x="0" y="25"/>
                    <a:pt x="25" y="0"/>
                    <a:pt x="56" y="0"/>
                  </a:cubicBezTo>
                  <a:lnTo>
                    <a:pt x="56" y="0"/>
                  </a:lnTo>
                  <a:cubicBezTo>
                    <a:pt x="86" y="0"/>
                    <a:pt x="112" y="25"/>
                    <a:pt x="112" y="56"/>
                  </a:cubicBezTo>
                  <a:lnTo>
                    <a:pt x="112" y="56"/>
                  </a:lnTo>
                  <a:cubicBezTo>
                    <a:pt x="112" y="87"/>
                    <a:pt x="86" y="112"/>
                    <a:pt x="56" y="1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307">
              <a:extLst>
                <a:ext uri="{FF2B5EF4-FFF2-40B4-BE49-F238E27FC236}">
                  <a16:creationId xmlns:a16="http://schemas.microsoft.com/office/drawing/2014/main" id="{735576EA-D578-2D4F-8CFE-C77928C09E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0812" y="3854080"/>
              <a:ext cx="36513" cy="144462"/>
            </a:xfrm>
            <a:custGeom>
              <a:avLst/>
              <a:gdLst>
                <a:gd name="T0" fmla="*/ 32 w 101"/>
                <a:gd name="T1" fmla="*/ 369 h 402"/>
                <a:gd name="T2" fmla="*/ 69 w 101"/>
                <a:gd name="T3" fmla="*/ 369 h 402"/>
                <a:gd name="T4" fmla="*/ 69 w 101"/>
                <a:gd name="T5" fmla="*/ 31 h 402"/>
                <a:gd name="T6" fmla="*/ 32 w 101"/>
                <a:gd name="T7" fmla="*/ 31 h 402"/>
                <a:gd name="T8" fmla="*/ 32 w 101"/>
                <a:gd name="T9" fmla="*/ 369 h 402"/>
                <a:gd name="T10" fmla="*/ 85 w 101"/>
                <a:gd name="T11" fmla="*/ 401 h 402"/>
                <a:gd name="T12" fmla="*/ 16 w 101"/>
                <a:gd name="T13" fmla="*/ 401 h 402"/>
                <a:gd name="T14" fmla="*/ 16 w 101"/>
                <a:gd name="T15" fmla="*/ 401 h 402"/>
                <a:gd name="T16" fmla="*/ 0 w 101"/>
                <a:gd name="T17" fmla="*/ 385 h 402"/>
                <a:gd name="T18" fmla="*/ 0 w 101"/>
                <a:gd name="T19" fmla="*/ 15 h 402"/>
                <a:gd name="T20" fmla="*/ 0 w 101"/>
                <a:gd name="T21" fmla="*/ 15 h 402"/>
                <a:gd name="T22" fmla="*/ 16 w 101"/>
                <a:gd name="T23" fmla="*/ 0 h 402"/>
                <a:gd name="T24" fmla="*/ 85 w 101"/>
                <a:gd name="T25" fmla="*/ 0 h 402"/>
                <a:gd name="T26" fmla="*/ 85 w 101"/>
                <a:gd name="T27" fmla="*/ 0 h 402"/>
                <a:gd name="T28" fmla="*/ 100 w 101"/>
                <a:gd name="T29" fmla="*/ 15 h 402"/>
                <a:gd name="T30" fmla="*/ 100 w 101"/>
                <a:gd name="T31" fmla="*/ 385 h 402"/>
                <a:gd name="T32" fmla="*/ 100 w 101"/>
                <a:gd name="T33" fmla="*/ 385 h 402"/>
                <a:gd name="T34" fmla="*/ 85 w 101"/>
                <a:gd name="T35" fmla="*/ 401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1" h="402">
                  <a:moveTo>
                    <a:pt x="32" y="369"/>
                  </a:moveTo>
                  <a:lnTo>
                    <a:pt x="69" y="369"/>
                  </a:lnTo>
                  <a:lnTo>
                    <a:pt x="69" y="31"/>
                  </a:lnTo>
                  <a:lnTo>
                    <a:pt x="32" y="31"/>
                  </a:lnTo>
                  <a:lnTo>
                    <a:pt x="32" y="369"/>
                  </a:lnTo>
                  <a:close/>
                  <a:moveTo>
                    <a:pt x="85" y="401"/>
                  </a:moveTo>
                  <a:lnTo>
                    <a:pt x="16" y="401"/>
                  </a:lnTo>
                  <a:lnTo>
                    <a:pt x="16" y="401"/>
                  </a:lnTo>
                  <a:cubicBezTo>
                    <a:pt x="8" y="401"/>
                    <a:pt x="0" y="394"/>
                    <a:pt x="0" y="385"/>
                  </a:cubicBezTo>
                  <a:lnTo>
                    <a:pt x="0" y="15"/>
                  </a:lnTo>
                  <a:lnTo>
                    <a:pt x="0" y="15"/>
                  </a:lnTo>
                  <a:cubicBezTo>
                    <a:pt x="0" y="6"/>
                    <a:pt x="8" y="0"/>
                    <a:pt x="16" y="0"/>
                  </a:cubicBezTo>
                  <a:lnTo>
                    <a:pt x="85" y="0"/>
                  </a:lnTo>
                  <a:lnTo>
                    <a:pt x="85" y="0"/>
                  </a:lnTo>
                  <a:cubicBezTo>
                    <a:pt x="94" y="0"/>
                    <a:pt x="100" y="6"/>
                    <a:pt x="100" y="15"/>
                  </a:cubicBezTo>
                  <a:lnTo>
                    <a:pt x="100" y="385"/>
                  </a:lnTo>
                  <a:lnTo>
                    <a:pt x="100" y="385"/>
                  </a:lnTo>
                  <a:cubicBezTo>
                    <a:pt x="100" y="394"/>
                    <a:pt x="94" y="401"/>
                    <a:pt x="85" y="4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308">
              <a:extLst>
                <a:ext uri="{FF2B5EF4-FFF2-40B4-BE49-F238E27FC236}">
                  <a16:creationId xmlns:a16="http://schemas.microsoft.com/office/drawing/2014/main" id="{A993B11A-B1CB-564E-9CF4-2680C8E0E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5262" y="3762005"/>
              <a:ext cx="139700" cy="252412"/>
            </a:xfrm>
            <a:custGeom>
              <a:avLst/>
              <a:gdLst>
                <a:gd name="T0" fmla="*/ 38 w 387"/>
                <a:gd name="T1" fmla="*/ 75 h 703"/>
                <a:gd name="T2" fmla="*/ 225 w 387"/>
                <a:gd name="T3" fmla="*/ 666 h 703"/>
                <a:gd name="T4" fmla="*/ 349 w 387"/>
                <a:gd name="T5" fmla="*/ 627 h 703"/>
                <a:gd name="T6" fmla="*/ 160 w 387"/>
                <a:gd name="T7" fmla="*/ 36 h 703"/>
                <a:gd name="T8" fmla="*/ 38 w 387"/>
                <a:gd name="T9" fmla="*/ 75 h 703"/>
                <a:gd name="T10" fmla="*/ 215 w 387"/>
                <a:gd name="T11" fmla="*/ 702 h 703"/>
                <a:gd name="T12" fmla="*/ 215 w 387"/>
                <a:gd name="T13" fmla="*/ 702 h 703"/>
                <a:gd name="T14" fmla="*/ 208 w 387"/>
                <a:gd name="T15" fmla="*/ 700 h 703"/>
                <a:gd name="T16" fmla="*/ 208 w 387"/>
                <a:gd name="T17" fmla="*/ 700 h 703"/>
                <a:gd name="T18" fmla="*/ 200 w 387"/>
                <a:gd name="T19" fmla="*/ 691 h 703"/>
                <a:gd name="T20" fmla="*/ 2 w 387"/>
                <a:gd name="T21" fmla="*/ 70 h 703"/>
                <a:gd name="T22" fmla="*/ 2 w 387"/>
                <a:gd name="T23" fmla="*/ 70 h 703"/>
                <a:gd name="T24" fmla="*/ 12 w 387"/>
                <a:gd name="T25" fmla="*/ 49 h 703"/>
                <a:gd name="T26" fmla="*/ 166 w 387"/>
                <a:gd name="T27" fmla="*/ 1 h 703"/>
                <a:gd name="T28" fmla="*/ 166 w 387"/>
                <a:gd name="T29" fmla="*/ 1 h 703"/>
                <a:gd name="T30" fmla="*/ 179 w 387"/>
                <a:gd name="T31" fmla="*/ 2 h 703"/>
                <a:gd name="T32" fmla="*/ 179 w 387"/>
                <a:gd name="T33" fmla="*/ 2 h 703"/>
                <a:gd name="T34" fmla="*/ 186 w 387"/>
                <a:gd name="T35" fmla="*/ 11 h 703"/>
                <a:gd name="T36" fmla="*/ 384 w 387"/>
                <a:gd name="T37" fmla="*/ 632 h 703"/>
                <a:gd name="T38" fmla="*/ 384 w 387"/>
                <a:gd name="T39" fmla="*/ 632 h 703"/>
                <a:gd name="T40" fmla="*/ 373 w 387"/>
                <a:gd name="T41" fmla="*/ 653 h 703"/>
                <a:gd name="T42" fmla="*/ 220 w 387"/>
                <a:gd name="T43" fmla="*/ 701 h 703"/>
                <a:gd name="T44" fmla="*/ 220 w 387"/>
                <a:gd name="T45" fmla="*/ 701 h 703"/>
                <a:gd name="T46" fmla="*/ 215 w 387"/>
                <a:gd name="T47" fmla="*/ 702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7" h="703">
                  <a:moveTo>
                    <a:pt x="38" y="75"/>
                  </a:moveTo>
                  <a:lnTo>
                    <a:pt x="225" y="666"/>
                  </a:lnTo>
                  <a:lnTo>
                    <a:pt x="349" y="627"/>
                  </a:lnTo>
                  <a:lnTo>
                    <a:pt x="160" y="36"/>
                  </a:lnTo>
                  <a:lnTo>
                    <a:pt x="38" y="75"/>
                  </a:lnTo>
                  <a:close/>
                  <a:moveTo>
                    <a:pt x="215" y="702"/>
                  </a:moveTo>
                  <a:lnTo>
                    <a:pt x="215" y="702"/>
                  </a:lnTo>
                  <a:cubicBezTo>
                    <a:pt x="213" y="702"/>
                    <a:pt x="210" y="701"/>
                    <a:pt x="208" y="700"/>
                  </a:cubicBezTo>
                  <a:lnTo>
                    <a:pt x="208" y="700"/>
                  </a:lnTo>
                  <a:cubicBezTo>
                    <a:pt x="204" y="698"/>
                    <a:pt x="201" y="695"/>
                    <a:pt x="200" y="691"/>
                  </a:cubicBezTo>
                  <a:lnTo>
                    <a:pt x="2" y="70"/>
                  </a:lnTo>
                  <a:lnTo>
                    <a:pt x="2" y="70"/>
                  </a:lnTo>
                  <a:cubicBezTo>
                    <a:pt x="0" y="61"/>
                    <a:pt x="5" y="52"/>
                    <a:pt x="12" y="49"/>
                  </a:cubicBezTo>
                  <a:lnTo>
                    <a:pt x="166" y="1"/>
                  </a:lnTo>
                  <a:lnTo>
                    <a:pt x="166" y="1"/>
                  </a:lnTo>
                  <a:cubicBezTo>
                    <a:pt x="170" y="0"/>
                    <a:pt x="175" y="0"/>
                    <a:pt x="179" y="2"/>
                  </a:cubicBezTo>
                  <a:lnTo>
                    <a:pt x="179" y="2"/>
                  </a:lnTo>
                  <a:cubicBezTo>
                    <a:pt x="182" y="4"/>
                    <a:pt x="185" y="7"/>
                    <a:pt x="186" y="11"/>
                  </a:cubicBezTo>
                  <a:lnTo>
                    <a:pt x="384" y="632"/>
                  </a:lnTo>
                  <a:lnTo>
                    <a:pt x="384" y="632"/>
                  </a:lnTo>
                  <a:cubicBezTo>
                    <a:pt x="386" y="641"/>
                    <a:pt x="382" y="650"/>
                    <a:pt x="373" y="653"/>
                  </a:cubicBezTo>
                  <a:lnTo>
                    <a:pt x="220" y="701"/>
                  </a:lnTo>
                  <a:lnTo>
                    <a:pt x="220" y="701"/>
                  </a:lnTo>
                  <a:cubicBezTo>
                    <a:pt x="218" y="702"/>
                    <a:pt x="217" y="702"/>
                    <a:pt x="215" y="7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09">
              <a:extLst>
                <a:ext uri="{FF2B5EF4-FFF2-40B4-BE49-F238E27FC236}">
                  <a16:creationId xmlns:a16="http://schemas.microsoft.com/office/drawing/2014/main" id="{D4D2ABCD-B691-7440-AC43-560679396D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9075" y="3796930"/>
              <a:ext cx="46037" cy="41275"/>
            </a:xfrm>
            <a:custGeom>
              <a:avLst/>
              <a:gdLst>
                <a:gd name="T0" fmla="*/ 63 w 126"/>
                <a:gd name="T1" fmla="*/ 33 h 114"/>
                <a:gd name="T2" fmla="*/ 63 w 126"/>
                <a:gd name="T3" fmla="*/ 33 h 114"/>
                <a:gd name="T4" fmla="*/ 55 w 126"/>
                <a:gd name="T5" fmla="*/ 34 h 114"/>
                <a:gd name="T6" fmla="*/ 55 w 126"/>
                <a:gd name="T7" fmla="*/ 34 h 114"/>
                <a:gd name="T8" fmla="*/ 39 w 126"/>
                <a:gd name="T9" fmla="*/ 65 h 114"/>
                <a:gd name="T10" fmla="*/ 39 w 126"/>
                <a:gd name="T11" fmla="*/ 65 h 114"/>
                <a:gd name="T12" fmla="*/ 51 w 126"/>
                <a:gd name="T13" fmla="*/ 79 h 114"/>
                <a:gd name="T14" fmla="*/ 51 w 126"/>
                <a:gd name="T15" fmla="*/ 79 h 114"/>
                <a:gd name="T16" fmla="*/ 70 w 126"/>
                <a:gd name="T17" fmla="*/ 81 h 114"/>
                <a:gd name="T18" fmla="*/ 70 w 126"/>
                <a:gd name="T19" fmla="*/ 81 h 114"/>
                <a:gd name="T20" fmla="*/ 85 w 126"/>
                <a:gd name="T21" fmla="*/ 50 h 114"/>
                <a:gd name="T22" fmla="*/ 85 w 126"/>
                <a:gd name="T23" fmla="*/ 50 h 114"/>
                <a:gd name="T24" fmla="*/ 63 w 126"/>
                <a:gd name="T25" fmla="*/ 33 h 114"/>
                <a:gd name="T26" fmla="*/ 62 w 126"/>
                <a:gd name="T27" fmla="*/ 113 h 114"/>
                <a:gd name="T28" fmla="*/ 62 w 126"/>
                <a:gd name="T29" fmla="*/ 113 h 114"/>
                <a:gd name="T30" fmla="*/ 37 w 126"/>
                <a:gd name="T31" fmla="*/ 107 h 114"/>
                <a:gd name="T32" fmla="*/ 37 w 126"/>
                <a:gd name="T33" fmla="*/ 107 h 114"/>
                <a:gd name="T34" fmla="*/ 9 w 126"/>
                <a:gd name="T35" fmla="*/ 75 h 114"/>
                <a:gd name="T36" fmla="*/ 9 w 126"/>
                <a:gd name="T37" fmla="*/ 75 h 114"/>
                <a:gd name="T38" fmla="*/ 45 w 126"/>
                <a:gd name="T39" fmla="*/ 4 h 114"/>
                <a:gd name="T40" fmla="*/ 45 w 126"/>
                <a:gd name="T41" fmla="*/ 4 h 114"/>
                <a:gd name="T42" fmla="*/ 89 w 126"/>
                <a:gd name="T43" fmla="*/ 8 h 114"/>
                <a:gd name="T44" fmla="*/ 89 w 126"/>
                <a:gd name="T45" fmla="*/ 8 h 114"/>
                <a:gd name="T46" fmla="*/ 116 w 126"/>
                <a:gd name="T47" fmla="*/ 40 h 114"/>
                <a:gd name="T48" fmla="*/ 116 w 126"/>
                <a:gd name="T49" fmla="*/ 40 h 114"/>
                <a:gd name="T50" fmla="*/ 80 w 126"/>
                <a:gd name="T51" fmla="*/ 111 h 114"/>
                <a:gd name="T52" fmla="*/ 80 w 126"/>
                <a:gd name="T53" fmla="*/ 111 h 114"/>
                <a:gd name="T54" fmla="*/ 62 w 126"/>
                <a:gd name="T55" fmla="*/ 11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6" h="114">
                  <a:moveTo>
                    <a:pt x="63" y="33"/>
                  </a:moveTo>
                  <a:lnTo>
                    <a:pt x="63" y="33"/>
                  </a:lnTo>
                  <a:cubicBezTo>
                    <a:pt x="60" y="33"/>
                    <a:pt x="57" y="33"/>
                    <a:pt x="55" y="34"/>
                  </a:cubicBezTo>
                  <a:lnTo>
                    <a:pt x="55" y="34"/>
                  </a:lnTo>
                  <a:cubicBezTo>
                    <a:pt x="42" y="38"/>
                    <a:pt x="35" y="52"/>
                    <a:pt x="39" y="65"/>
                  </a:cubicBezTo>
                  <a:lnTo>
                    <a:pt x="39" y="65"/>
                  </a:lnTo>
                  <a:cubicBezTo>
                    <a:pt x="41" y="71"/>
                    <a:pt x="45" y="76"/>
                    <a:pt x="51" y="79"/>
                  </a:cubicBezTo>
                  <a:lnTo>
                    <a:pt x="51" y="79"/>
                  </a:lnTo>
                  <a:cubicBezTo>
                    <a:pt x="57" y="82"/>
                    <a:pt x="64" y="82"/>
                    <a:pt x="70" y="81"/>
                  </a:cubicBezTo>
                  <a:lnTo>
                    <a:pt x="70" y="81"/>
                  </a:lnTo>
                  <a:cubicBezTo>
                    <a:pt x="82" y="76"/>
                    <a:pt x="90" y="63"/>
                    <a:pt x="85" y="50"/>
                  </a:cubicBezTo>
                  <a:lnTo>
                    <a:pt x="85" y="50"/>
                  </a:lnTo>
                  <a:cubicBezTo>
                    <a:pt x="82" y="40"/>
                    <a:pt x="73" y="33"/>
                    <a:pt x="63" y="33"/>
                  </a:cubicBezTo>
                  <a:close/>
                  <a:moveTo>
                    <a:pt x="62" y="113"/>
                  </a:moveTo>
                  <a:lnTo>
                    <a:pt x="62" y="113"/>
                  </a:lnTo>
                  <a:cubicBezTo>
                    <a:pt x="54" y="113"/>
                    <a:pt x="45" y="111"/>
                    <a:pt x="37" y="107"/>
                  </a:cubicBezTo>
                  <a:lnTo>
                    <a:pt x="37" y="107"/>
                  </a:lnTo>
                  <a:cubicBezTo>
                    <a:pt x="23" y="100"/>
                    <a:pt x="14" y="88"/>
                    <a:pt x="9" y="75"/>
                  </a:cubicBezTo>
                  <a:lnTo>
                    <a:pt x="9" y="75"/>
                  </a:lnTo>
                  <a:cubicBezTo>
                    <a:pt x="0" y="45"/>
                    <a:pt x="16" y="14"/>
                    <a:pt x="45" y="4"/>
                  </a:cubicBezTo>
                  <a:lnTo>
                    <a:pt x="45" y="4"/>
                  </a:lnTo>
                  <a:cubicBezTo>
                    <a:pt x="60" y="0"/>
                    <a:pt x="75" y="1"/>
                    <a:pt x="89" y="8"/>
                  </a:cubicBezTo>
                  <a:lnTo>
                    <a:pt x="89" y="8"/>
                  </a:lnTo>
                  <a:cubicBezTo>
                    <a:pt x="102" y="15"/>
                    <a:pt x="111" y="26"/>
                    <a:pt x="116" y="40"/>
                  </a:cubicBezTo>
                  <a:lnTo>
                    <a:pt x="116" y="40"/>
                  </a:lnTo>
                  <a:cubicBezTo>
                    <a:pt x="125" y="70"/>
                    <a:pt x="109" y="102"/>
                    <a:pt x="80" y="111"/>
                  </a:cubicBezTo>
                  <a:lnTo>
                    <a:pt x="80" y="111"/>
                  </a:lnTo>
                  <a:cubicBezTo>
                    <a:pt x="74" y="112"/>
                    <a:pt x="68" y="113"/>
                    <a:pt x="62" y="1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310">
              <a:extLst>
                <a:ext uri="{FF2B5EF4-FFF2-40B4-BE49-F238E27FC236}">
                  <a16:creationId xmlns:a16="http://schemas.microsoft.com/office/drawing/2014/main" id="{6C0C81F0-EE9E-DC46-9964-F21647E36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6537" y="3847730"/>
              <a:ext cx="76200" cy="147637"/>
            </a:xfrm>
            <a:custGeom>
              <a:avLst/>
              <a:gdLst>
                <a:gd name="T0" fmla="*/ 36 w 213"/>
                <a:gd name="T1" fmla="*/ 49 h 408"/>
                <a:gd name="T2" fmla="*/ 139 w 213"/>
                <a:gd name="T3" fmla="*/ 371 h 408"/>
                <a:gd name="T4" fmla="*/ 174 w 213"/>
                <a:gd name="T5" fmla="*/ 360 h 408"/>
                <a:gd name="T6" fmla="*/ 72 w 213"/>
                <a:gd name="T7" fmla="*/ 38 h 408"/>
                <a:gd name="T8" fmla="*/ 36 w 213"/>
                <a:gd name="T9" fmla="*/ 49 h 408"/>
                <a:gd name="T10" fmla="*/ 129 w 213"/>
                <a:gd name="T11" fmla="*/ 407 h 408"/>
                <a:gd name="T12" fmla="*/ 129 w 213"/>
                <a:gd name="T13" fmla="*/ 407 h 408"/>
                <a:gd name="T14" fmla="*/ 114 w 213"/>
                <a:gd name="T15" fmla="*/ 396 h 408"/>
                <a:gd name="T16" fmla="*/ 2 w 213"/>
                <a:gd name="T17" fmla="*/ 44 h 408"/>
                <a:gd name="T18" fmla="*/ 2 w 213"/>
                <a:gd name="T19" fmla="*/ 44 h 408"/>
                <a:gd name="T20" fmla="*/ 3 w 213"/>
                <a:gd name="T21" fmla="*/ 31 h 408"/>
                <a:gd name="T22" fmla="*/ 3 w 213"/>
                <a:gd name="T23" fmla="*/ 31 h 408"/>
                <a:gd name="T24" fmla="*/ 12 w 213"/>
                <a:gd name="T25" fmla="*/ 24 h 408"/>
                <a:gd name="T26" fmla="*/ 78 w 213"/>
                <a:gd name="T27" fmla="*/ 3 h 408"/>
                <a:gd name="T28" fmla="*/ 78 w 213"/>
                <a:gd name="T29" fmla="*/ 3 h 408"/>
                <a:gd name="T30" fmla="*/ 98 w 213"/>
                <a:gd name="T31" fmla="*/ 13 h 408"/>
                <a:gd name="T32" fmla="*/ 209 w 213"/>
                <a:gd name="T33" fmla="*/ 366 h 408"/>
                <a:gd name="T34" fmla="*/ 209 w 213"/>
                <a:gd name="T35" fmla="*/ 366 h 408"/>
                <a:gd name="T36" fmla="*/ 199 w 213"/>
                <a:gd name="T37" fmla="*/ 386 h 408"/>
                <a:gd name="T38" fmla="*/ 133 w 213"/>
                <a:gd name="T39" fmla="*/ 406 h 408"/>
                <a:gd name="T40" fmla="*/ 133 w 213"/>
                <a:gd name="T41" fmla="*/ 406 h 408"/>
                <a:gd name="T42" fmla="*/ 129 w 213"/>
                <a:gd name="T43" fmla="*/ 407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3" h="408">
                  <a:moveTo>
                    <a:pt x="36" y="49"/>
                  </a:moveTo>
                  <a:lnTo>
                    <a:pt x="139" y="371"/>
                  </a:lnTo>
                  <a:lnTo>
                    <a:pt x="174" y="360"/>
                  </a:lnTo>
                  <a:lnTo>
                    <a:pt x="72" y="38"/>
                  </a:lnTo>
                  <a:lnTo>
                    <a:pt x="36" y="49"/>
                  </a:lnTo>
                  <a:close/>
                  <a:moveTo>
                    <a:pt x="129" y="407"/>
                  </a:moveTo>
                  <a:lnTo>
                    <a:pt x="129" y="407"/>
                  </a:lnTo>
                  <a:cubicBezTo>
                    <a:pt x="122" y="407"/>
                    <a:pt x="115" y="402"/>
                    <a:pt x="114" y="396"/>
                  </a:cubicBezTo>
                  <a:lnTo>
                    <a:pt x="2" y="44"/>
                  </a:lnTo>
                  <a:lnTo>
                    <a:pt x="2" y="44"/>
                  </a:lnTo>
                  <a:cubicBezTo>
                    <a:pt x="0" y="39"/>
                    <a:pt x="0" y="35"/>
                    <a:pt x="3" y="31"/>
                  </a:cubicBezTo>
                  <a:lnTo>
                    <a:pt x="3" y="31"/>
                  </a:lnTo>
                  <a:cubicBezTo>
                    <a:pt x="5" y="28"/>
                    <a:pt x="7" y="25"/>
                    <a:pt x="12" y="24"/>
                  </a:cubicBezTo>
                  <a:lnTo>
                    <a:pt x="78" y="3"/>
                  </a:lnTo>
                  <a:lnTo>
                    <a:pt x="78" y="3"/>
                  </a:lnTo>
                  <a:cubicBezTo>
                    <a:pt x="85" y="0"/>
                    <a:pt x="94" y="5"/>
                    <a:pt x="98" y="13"/>
                  </a:cubicBezTo>
                  <a:lnTo>
                    <a:pt x="209" y="366"/>
                  </a:lnTo>
                  <a:lnTo>
                    <a:pt x="209" y="366"/>
                  </a:lnTo>
                  <a:cubicBezTo>
                    <a:pt x="212" y="374"/>
                    <a:pt x="207" y="383"/>
                    <a:pt x="199" y="386"/>
                  </a:cubicBezTo>
                  <a:lnTo>
                    <a:pt x="133" y="406"/>
                  </a:lnTo>
                  <a:lnTo>
                    <a:pt x="133" y="406"/>
                  </a:lnTo>
                  <a:cubicBezTo>
                    <a:pt x="131" y="406"/>
                    <a:pt x="130" y="407"/>
                    <a:pt x="129" y="4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311">
              <a:extLst>
                <a:ext uri="{FF2B5EF4-FFF2-40B4-BE49-F238E27FC236}">
                  <a16:creationId xmlns:a16="http://schemas.microsoft.com/office/drawing/2014/main" id="{A11B2FFC-2CDD-4742-B7BE-B0E4D421C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087" y="2676155"/>
              <a:ext cx="161925" cy="246062"/>
            </a:xfrm>
            <a:custGeom>
              <a:avLst/>
              <a:gdLst>
                <a:gd name="T0" fmla="*/ 384 w 448"/>
                <a:gd name="T1" fmla="*/ 682 h 683"/>
                <a:gd name="T2" fmla="*/ 63 w 448"/>
                <a:gd name="T3" fmla="*/ 682 h 683"/>
                <a:gd name="T4" fmla="*/ 63 w 448"/>
                <a:gd name="T5" fmla="*/ 682 h 683"/>
                <a:gd name="T6" fmla="*/ 0 w 448"/>
                <a:gd name="T7" fmla="*/ 619 h 683"/>
                <a:gd name="T8" fmla="*/ 0 w 448"/>
                <a:gd name="T9" fmla="*/ 63 h 683"/>
                <a:gd name="T10" fmla="*/ 0 w 448"/>
                <a:gd name="T11" fmla="*/ 63 h 683"/>
                <a:gd name="T12" fmla="*/ 63 w 448"/>
                <a:gd name="T13" fmla="*/ 0 h 683"/>
                <a:gd name="T14" fmla="*/ 384 w 448"/>
                <a:gd name="T15" fmla="*/ 0 h 683"/>
                <a:gd name="T16" fmla="*/ 384 w 448"/>
                <a:gd name="T17" fmla="*/ 0 h 683"/>
                <a:gd name="T18" fmla="*/ 447 w 448"/>
                <a:gd name="T19" fmla="*/ 63 h 683"/>
                <a:gd name="T20" fmla="*/ 447 w 448"/>
                <a:gd name="T21" fmla="*/ 251 h 683"/>
                <a:gd name="T22" fmla="*/ 447 w 448"/>
                <a:gd name="T23" fmla="*/ 251 h 683"/>
                <a:gd name="T24" fmla="*/ 431 w 448"/>
                <a:gd name="T25" fmla="*/ 268 h 683"/>
                <a:gd name="T26" fmla="*/ 431 w 448"/>
                <a:gd name="T27" fmla="*/ 268 h 683"/>
                <a:gd name="T28" fmla="*/ 415 w 448"/>
                <a:gd name="T29" fmla="*/ 251 h 683"/>
                <a:gd name="T30" fmla="*/ 415 w 448"/>
                <a:gd name="T31" fmla="*/ 63 h 683"/>
                <a:gd name="T32" fmla="*/ 415 w 448"/>
                <a:gd name="T33" fmla="*/ 63 h 683"/>
                <a:gd name="T34" fmla="*/ 384 w 448"/>
                <a:gd name="T35" fmla="*/ 32 h 683"/>
                <a:gd name="T36" fmla="*/ 63 w 448"/>
                <a:gd name="T37" fmla="*/ 32 h 683"/>
                <a:gd name="T38" fmla="*/ 63 w 448"/>
                <a:gd name="T39" fmla="*/ 32 h 683"/>
                <a:gd name="T40" fmla="*/ 32 w 448"/>
                <a:gd name="T41" fmla="*/ 63 h 683"/>
                <a:gd name="T42" fmla="*/ 32 w 448"/>
                <a:gd name="T43" fmla="*/ 619 h 683"/>
                <a:gd name="T44" fmla="*/ 32 w 448"/>
                <a:gd name="T45" fmla="*/ 619 h 683"/>
                <a:gd name="T46" fmla="*/ 63 w 448"/>
                <a:gd name="T47" fmla="*/ 650 h 683"/>
                <a:gd name="T48" fmla="*/ 384 w 448"/>
                <a:gd name="T49" fmla="*/ 650 h 683"/>
                <a:gd name="T50" fmla="*/ 384 w 448"/>
                <a:gd name="T51" fmla="*/ 650 h 683"/>
                <a:gd name="T52" fmla="*/ 398 w 448"/>
                <a:gd name="T53" fmla="*/ 647 h 683"/>
                <a:gd name="T54" fmla="*/ 398 w 448"/>
                <a:gd name="T55" fmla="*/ 647 h 683"/>
                <a:gd name="T56" fmla="*/ 420 w 448"/>
                <a:gd name="T57" fmla="*/ 654 h 683"/>
                <a:gd name="T58" fmla="*/ 420 w 448"/>
                <a:gd name="T59" fmla="*/ 654 h 683"/>
                <a:gd name="T60" fmla="*/ 412 w 448"/>
                <a:gd name="T61" fmla="*/ 676 h 683"/>
                <a:gd name="T62" fmla="*/ 412 w 448"/>
                <a:gd name="T63" fmla="*/ 676 h 683"/>
                <a:gd name="T64" fmla="*/ 384 w 448"/>
                <a:gd name="T65" fmla="*/ 682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48" h="683">
                  <a:moveTo>
                    <a:pt x="384" y="682"/>
                  </a:moveTo>
                  <a:lnTo>
                    <a:pt x="63" y="682"/>
                  </a:lnTo>
                  <a:lnTo>
                    <a:pt x="63" y="682"/>
                  </a:lnTo>
                  <a:cubicBezTo>
                    <a:pt x="28" y="682"/>
                    <a:pt x="0" y="654"/>
                    <a:pt x="0" y="619"/>
                  </a:cubicBezTo>
                  <a:lnTo>
                    <a:pt x="0" y="63"/>
                  </a:lnTo>
                  <a:lnTo>
                    <a:pt x="0" y="63"/>
                  </a:lnTo>
                  <a:cubicBezTo>
                    <a:pt x="0" y="28"/>
                    <a:pt x="28" y="0"/>
                    <a:pt x="63" y="0"/>
                  </a:cubicBezTo>
                  <a:lnTo>
                    <a:pt x="384" y="0"/>
                  </a:lnTo>
                  <a:lnTo>
                    <a:pt x="384" y="0"/>
                  </a:lnTo>
                  <a:cubicBezTo>
                    <a:pt x="419" y="0"/>
                    <a:pt x="447" y="28"/>
                    <a:pt x="447" y="63"/>
                  </a:cubicBezTo>
                  <a:lnTo>
                    <a:pt x="447" y="251"/>
                  </a:lnTo>
                  <a:lnTo>
                    <a:pt x="447" y="251"/>
                  </a:lnTo>
                  <a:cubicBezTo>
                    <a:pt x="447" y="260"/>
                    <a:pt x="440" y="268"/>
                    <a:pt x="431" y="268"/>
                  </a:cubicBezTo>
                  <a:lnTo>
                    <a:pt x="431" y="268"/>
                  </a:lnTo>
                  <a:cubicBezTo>
                    <a:pt x="422" y="268"/>
                    <a:pt x="415" y="260"/>
                    <a:pt x="415" y="251"/>
                  </a:cubicBezTo>
                  <a:lnTo>
                    <a:pt x="415" y="63"/>
                  </a:lnTo>
                  <a:lnTo>
                    <a:pt x="415" y="63"/>
                  </a:lnTo>
                  <a:cubicBezTo>
                    <a:pt x="415" y="47"/>
                    <a:pt x="401" y="32"/>
                    <a:pt x="384" y="32"/>
                  </a:cubicBezTo>
                  <a:lnTo>
                    <a:pt x="63" y="32"/>
                  </a:lnTo>
                  <a:lnTo>
                    <a:pt x="63" y="32"/>
                  </a:lnTo>
                  <a:cubicBezTo>
                    <a:pt x="46" y="32"/>
                    <a:pt x="32" y="47"/>
                    <a:pt x="32" y="63"/>
                  </a:cubicBezTo>
                  <a:lnTo>
                    <a:pt x="32" y="619"/>
                  </a:lnTo>
                  <a:lnTo>
                    <a:pt x="32" y="619"/>
                  </a:lnTo>
                  <a:cubicBezTo>
                    <a:pt x="32" y="637"/>
                    <a:pt x="46" y="650"/>
                    <a:pt x="63" y="650"/>
                  </a:cubicBezTo>
                  <a:lnTo>
                    <a:pt x="384" y="650"/>
                  </a:lnTo>
                  <a:lnTo>
                    <a:pt x="384" y="650"/>
                  </a:lnTo>
                  <a:cubicBezTo>
                    <a:pt x="389" y="650"/>
                    <a:pt x="394" y="649"/>
                    <a:pt x="398" y="647"/>
                  </a:cubicBezTo>
                  <a:lnTo>
                    <a:pt x="398" y="647"/>
                  </a:lnTo>
                  <a:cubicBezTo>
                    <a:pt x="406" y="643"/>
                    <a:pt x="415" y="646"/>
                    <a:pt x="420" y="654"/>
                  </a:cubicBezTo>
                  <a:lnTo>
                    <a:pt x="420" y="654"/>
                  </a:lnTo>
                  <a:cubicBezTo>
                    <a:pt x="423" y="662"/>
                    <a:pt x="420" y="671"/>
                    <a:pt x="412" y="676"/>
                  </a:cubicBezTo>
                  <a:lnTo>
                    <a:pt x="412" y="676"/>
                  </a:lnTo>
                  <a:cubicBezTo>
                    <a:pt x="403" y="680"/>
                    <a:pt x="394" y="682"/>
                    <a:pt x="384" y="68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312">
              <a:extLst>
                <a:ext uri="{FF2B5EF4-FFF2-40B4-BE49-F238E27FC236}">
                  <a16:creationId xmlns:a16="http://schemas.microsoft.com/office/drawing/2014/main" id="{A009D618-A2D1-8741-B118-6080F911A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037" y="2879355"/>
              <a:ext cx="14288" cy="14287"/>
            </a:xfrm>
            <a:custGeom>
              <a:avLst/>
              <a:gdLst>
                <a:gd name="T0" fmla="*/ 19 w 40"/>
                <a:gd name="T1" fmla="*/ 7 h 40"/>
                <a:gd name="T2" fmla="*/ 19 w 40"/>
                <a:gd name="T3" fmla="*/ 7 h 40"/>
                <a:gd name="T4" fmla="*/ 7 w 40"/>
                <a:gd name="T5" fmla="*/ 20 h 40"/>
                <a:gd name="T6" fmla="*/ 7 w 40"/>
                <a:gd name="T7" fmla="*/ 20 h 40"/>
                <a:gd name="T8" fmla="*/ 19 w 40"/>
                <a:gd name="T9" fmla="*/ 32 h 40"/>
                <a:gd name="T10" fmla="*/ 19 w 40"/>
                <a:gd name="T11" fmla="*/ 32 h 40"/>
                <a:gd name="T12" fmla="*/ 32 w 40"/>
                <a:gd name="T13" fmla="*/ 20 h 40"/>
                <a:gd name="T14" fmla="*/ 32 w 40"/>
                <a:gd name="T15" fmla="*/ 20 h 40"/>
                <a:gd name="T16" fmla="*/ 19 w 40"/>
                <a:gd name="T17" fmla="*/ 7 h 40"/>
                <a:gd name="T18" fmla="*/ 19 w 40"/>
                <a:gd name="T19" fmla="*/ 39 h 40"/>
                <a:gd name="T20" fmla="*/ 19 w 40"/>
                <a:gd name="T21" fmla="*/ 39 h 40"/>
                <a:gd name="T22" fmla="*/ 0 w 40"/>
                <a:gd name="T23" fmla="*/ 20 h 40"/>
                <a:gd name="T24" fmla="*/ 0 w 40"/>
                <a:gd name="T25" fmla="*/ 20 h 40"/>
                <a:gd name="T26" fmla="*/ 19 w 40"/>
                <a:gd name="T27" fmla="*/ 0 h 40"/>
                <a:gd name="T28" fmla="*/ 19 w 40"/>
                <a:gd name="T29" fmla="*/ 0 h 40"/>
                <a:gd name="T30" fmla="*/ 39 w 40"/>
                <a:gd name="T31" fmla="*/ 20 h 40"/>
                <a:gd name="T32" fmla="*/ 39 w 40"/>
                <a:gd name="T33" fmla="*/ 20 h 40"/>
                <a:gd name="T34" fmla="*/ 19 w 40"/>
                <a:gd name="T35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40">
                  <a:moveTo>
                    <a:pt x="19" y="7"/>
                  </a:moveTo>
                  <a:lnTo>
                    <a:pt x="19" y="7"/>
                  </a:lnTo>
                  <a:cubicBezTo>
                    <a:pt x="12" y="7"/>
                    <a:pt x="7" y="13"/>
                    <a:pt x="7" y="20"/>
                  </a:cubicBezTo>
                  <a:lnTo>
                    <a:pt x="7" y="20"/>
                  </a:lnTo>
                  <a:cubicBezTo>
                    <a:pt x="7" y="27"/>
                    <a:pt x="12" y="32"/>
                    <a:pt x="19" y="32"/>
                  </a:cubicBezTo>
                  <a:lnTo>
                    <a:pt x="19" y="32"/>
                  </a:lnTo>
                  <a:cubicBezTo>
                    <a:pt x="26" y="32"/>
                    <a:pt x="32" y="27"/>
                    <a:pt x="32" y="20"/>
                  </a:cubicBezTo>
                  <a:lnTo>
                    <a:pt x="32" y="20"/>
                  </a:lnTo>
                  <a:cubicBezTo>
                    <a:pt x="32" y="13"/>
                    <a:pt x="26" y="7"/>
                    <a:pt x="19" y="7"/>
                  </a:cubicBezTo>
                  <a:close/>
                  <a:moveTo>
                    <a:pt x="19" y="39"/>
                  </a:moveTo>
                  <a:lnTo>
                    <a:pt x="19" y="39"/>
                  </a:lnTo>
                  <a:cubicBezTo>
                    <a:pt x="9" y="39"/>
                    <a:pt x="0" y="30"/>
                    <a:pt x="0" y="20"/>
                  </a:cubicBezTo>
                  <a:lnTo>
                    <a:pt x="0" y="20"/>
                  </a:lnTo>
                  <a:cubicBezTo>
                    <a:pt x="0" y="9"/>
                    <a:pt x="9" y="0"/>
                    <a:pt x="19" y="0"/>
                  </a:cubicBezTo>
                  <a:lnTo>
                    <a:pt x="19" y="0"/>
                  </a:lnTo>
                  <a:cubicBezTo>
                    <a:pt x="30" y="0"/>
                    <a:pt x="39" y="9"/>
                    <a:pt x="39" y="20"/>
                  </a:cubicBezTo>
                  <a:lnTo>
                    <a:pt x="39" y="20"/>
                  </a:lnTo>
                  <a:cubicBezTo>
                    <a:pt x="39" y="30"/>
                    <a:pt x="30" y="39"/>
                    <a:pt x="19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313">
              <a:extLst>
                <a:ext uri="{FF2B5EF4-FFF2-40B4-BE49-F238E27FC236}">
                  <a16:creationId xmlns:a16="http://schemas.microsoft.com/office/drawing/2014/main" id="{411D2C6F-22F2-2C4F-A6BF-3129EAE101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7" y="2880942"/>
              <a:ext cx="55563" cy="11113"/>
            </a:xfrm>
            <a:custGeom>
              <a:avLst/>
              <a:gdLst>
                <a:gd name="T0" fmla="*/ 138 w 155"/>
                <a:gd name="T1" fmla="*/ 31 h 32"/>
                <a:gd name="T2" fmla="*/ 15 w 155"/>
                <a:gd name="T3" fmla="*/ 31 h 32"/>
                <a:gd name="T4" fmla="*/ 15 w 155"/>
                <a:gd name="T5" fmla="*/ 31 h 32"/>
                <a:gd name="T6" fmla="*/ 0 w 155"/>
                <a:gd name="T7" fmla="*/ 16 h 32"/>
                <a:gd name="T8" fmla="*/ 0 w 155"/>
                <a:gd name="T9" fmla="*/ 16 h 32"/>
                <a:gd name="T10" fmla="*/ 15 w 155"/>
                <a:gd name="T11" fmla="*/ 0 h 32"/>
                <a:gd name="T12" fmla="*/ 138 w 155"/>
                <a:gd name="T13" fmla="*/ 0 h 32"/>
                <a:gd name="T14" fmla="*/ 138 w 155"/>
                <a:gd name="T15" fmla="*/ 0 h 32"/>
                <a:gd name="T16" fmla="*/ 154 w 155"/>
                <a:gd name="T17" fmla="*/ 16 h 32"/>
                <a:gd name="T18" fmla="*/ 154 w 155"/>
                <a:gd name="T19" fmla="*/ 16 h 32"/>
                <a:gd name="T20" fmla="*/ 138 w 155"/>
                <a:gd name="T21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5" h="32">
                  <a:moveTo>
                    <a:pt x="138" y="31"/>
                  </a:moveTo>
                  <a:lnTo>
                    <a:pt x="15" y="31"/>
                  </a:lnTo>
                  <a:lnTo>
                    <a:pt x="15" y="31"/>
                  </a:lnTo>
                  <a:cubicBezTo>
                    <a:pt x="6" y="31"/>
                    <a:pt x="0" y="24"/>
                    <a:pt x="0" y="16"/>
                  </a:cubicBezTo>
                  <a:lnTo>
                    <a:pt x="0" y="16"/>
                  </a:lnTo>
                  <a:cubicBezTo>
                    <a:pt x="0" y="7"/>
                    <a:pt x="6" y="0"/>
                    <a:pt x="15" y="0"/>
                  </a:cubicBezTo>
                  <a:lnTo>
                    <a:pt x="138" y="0"/>
                  </a:lnTo>
                  <a:lnTo>
                    <a:pt x="138" y="0"/>
                  </a:lnTo>
                  <a:cubicBezTo>
                    <a:pt x="147" y="0"/>
                    <a:pt x="154" y="7"/>
                    <a:pt x="154" y="16"/>
                  </a:cubicBezTo>
                  <a:lnTo>
                    <a:pt x="154" y="16"/>
                  </a:lnTo>
                  <a:cubicBezTo>
                    <a:pt x="154" y="24"/>
                    <a:pt x="147" y="31"/>
                    <a:pt x="138" y="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Freeform 314">
              <a:extLst>
                <a:ext uri="{FF2B5EF4-FFF2-40B4-BE49-F238E27FC236}">
                  <a16:creationId xmlns:a16="http://schemas.microsoft.com/office/drawing/2014/main" id="{D3D3AB82-4520-C94D-9486-ED75B70A3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4137" y="2695205"/>
              <a:ext cx="122238" cy="66675"/>
            </a:xfrm>
            <a:custGeom>
              <a:avLst/>
              <a:gdLst>
                <a:gd name="T0" fmla="*/ 31 w 339"/>
                <a:gd name="T1" fmla="*/ 152 h 185"/>
                <a:gd name="T2" fmla="*/ 307 w 339"/>
                <a:gd name="T3" fmla="*/ 152 h 185"/>
                <a:gd name="T4" fmla="*/ 307 w 339"/>
                <a:gd name="T5" fmla="*/ 31 h 185"/>
                <a:gd name="T6" fmla="*/ 31 w 339"/>
                <a:gd name="T7" fmla="*/ 31 h 185"/>
                <a:gd name="T8" fmla="*/ 31 w 339"/>
                <a:gd name="T9" fmla="*/ 152 h 185"/>
                <a:gd name="T10" fmla="*/ 323 w 339"/>
                <a:gd name="T11" fmla="*/ 184 h 185"/>
                <a:gd name="T12" fmla="*/ 15 w 339"/>
                <a:gd name="T13" fmla="*/ 184 h 185"/>
                <a:gd name="T14" fmla="*/ 15 w 339"/>
                <a:gd name="T15" fmla="*/ 184 h 185"/>
                <a:gd name="T16" fmla="*/ 0 w 339"/>
                <a:gd name="T17" fmla="*/ 168 h 185"/>
                <a:gd name="T18" fmla="*/ 0 w 339"/>
                <a:gd name="T19" fmla="*/ 15 h 185"/>
                <a:gd name="T20" fmla="*/ 0 w 339"/>
                <a:gd name="T21" fmla="*/ 15 h 185"/>
                <a:gd name="T22" fmla="*/ 15 w 339"/>
                <a:gd name="T23" fmla="*/ 0 h 185"/>
                <a:gd name="T24" fmla="*/ 323 w 339"/>
                <a:gd name="T25" fmla="*/ 0 h 185"/>
                <a:gd name="T26" fmla="*/ 323 w 339"/>
                <a:gd name="T27" fmla="*/ 0 h 185"/>
                <a:gd name="T28" fmla="*/ 338 w 339"/>
                <a:gd name="T29" fmla="*/ 15 h 185"/>
                <a:gd name="T30" fmla="*/ 338 w 339"/>
                <a:gd name="T31" fmla="*/ 168 h 185"/>
                <a:gd name="T32" fmla="*/ 338 w 339"/>
                <a:gd name="T33" fmla="*/ 168 h 185"/>
                <a:gd name="T34" fmla="*/ 323 w 339"/>
                <a:gd name="T35" fmla="*/ 18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9" h="185">
                  <a:moveTo>
                    <a:pt x="31" y="152"/>
                  </a:moveTo>
                  <a:lnTo>
                    <a:pt x="307" y="152"/>
                  </a:lnTo>
                  <a:lnTo>
                    <a:pt x="307" y="31"/>
                  </a:lnTo>
                  <a:lnTo>
                    <a:pt x="31" y="31"/>
                  </a:lnTo>
                  <a:lnTo>
                    <a:pt x="31" y="152"/>
                  </a:lnTo>
                  <a:close/>
                  <a:moveTo>
                    <a:pt x="323" y="184"/>
                  </a:moveTo>
                  <a:lnTo>
                    <a:pt x="15" y="184"/>
                  </a:lnTo>
                  <a:lnTo>
                    <a:pt x="15" y="184"/>
                  </a:lnTo>
                  <a:cubicBezTo>
                    <a:pt x="7" y="184"/>
                    <a:pt x="0" y="177"/>
                    <a:pt x="0" y="168"/>
                  </a:cubicBezTo>
                  <a:lnTo>
                    <a:pt x="0" y="15"/>
                  </a:lnTo>
                  <a:lnTo>
                    <a:pt x="0" y="15"/>
                  </a:lnTo>
                  <a:cubicBezTo>
                    <a:pt x="0" y="7"/>
                    <a:pt x="7" y="0"/>
                    <a:pt x="15" y="0"/>
                  </a:cubicBezTo>
                  <a:lnTo>
                    <a:pt x="323" y="0"/>
                  </a:lnTo>
                  <a:lnTo>
                    <a:pt x="323" y="0"/>
                  </a:lnTo>
                  <a:cubicBezTo>
                    <a:pt x="331" y="0"/>
                    <a:pt x="338" y="7"/>
                    <a:pt x="338" y="15"/>
                  </a:cubicBezTo>
                  <a:lnTo>
                    <a:pt x="338" y="168"/>
                  </a:lnTo>
                  <a:lnTo>
                    <a:pt x="338" y="168"/>
                  </a:lnTo>
                  <a:cubicBezTo>
                    <a:pt x="338" y="177"/>
                    <a:pt x="331" y="184"/>
                    <a:pt x="323" y="1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315">
              <a:extLst>
                <a:ext uri="{FF2B5EF4-FFF2-40B4-BE49-F238E27FC236}">
                  <a16:creationId xmlns:a16="http://schemas.microsoft.com/office/drawing/2014/main" id="{3773975A-D0B1-8843-B5EC-8E156A75C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037" y="2836492"/>
              <a:ext cx="14288" cy="14288"/>
            </a:xfrm>
            <a:custGeom>
              <a:avLst/>
              <a:gdLst>
                <a:gd name="T0" fmla="*/ 19 w 40"/>
                <a:gd name="T1" fmla="*/ 7 h 40"/>
                <a:gd name="T2" fmla="*/ 19 w 40"/>
                <a:gd name="T3" fmla="*/ 7 h 40"/>
                <a:gd name="T4" fmla="*/ 7 w 40"/>
                <a:gd name="T5" fmla="*/ 19 h 40"/>
                <a:gd name="T6" fmla="*/ 7 w 40"/>
                <a:gd name="T7" fmla="*/ 19 h 40"/>
                <a:gd name="T8" fmla="*/ 19 w 40"/>
                <a:gd name="T9" fmla="*/ 31 h 40"/>
                <a:gd name="T10" fmla="*/ 19 w 40"/>
                <a:gd name="T11" fmla="*/ 31 h 40"/>
                <a:gd name="T12" fmla="*/ 32 w 40"/>
                <a:gd name="T13" fmla="*/ 19 h 40"/>
                <a:gd name="T14" fmla="*/ 32 w 40"/>
                <a:gd name="T15" fmla="*/ 19 h 40"/>
                <a:gd name="T16" fmla="*/ 19 w 40"/>
                <a:gd name="T17" fmla="*/ 7 h 40"/>
                <a:gd name="T18" fmla="*/ 19 w 40"/>
                <a:gd name="T19" fmla="*/ 39 h 40"/>
                <a:gd name="T20" fmla="*/ 19 w 40"/>
                <a:gd name="T21" fmla="*/ 39 h 40"/>
                <a:gd name="T22" fmla="*/ 0 w 40"/>
                <a:gd name="T23" fmla="*/ 19 h 40"/>
                <a:gd name="T24" fmla="*/ 0 w 40"/>
                <a:gd name="T25" fmla="*/ 19 h 40"/>
                <a:gd name="T26" fmla="*/ 19 w 40"/>
                <a:gd name="T27" fmla="*/ 0 h 40"/>
                <a:gd name="T28" fmla="*/ 19 w 40"/>
                <a:gd name="T29" fmla="*/ 0 h 40"/>
                <a:gd name="T30" fmla="*/ 39 w 40"/>
                <a:gd name="T31" fmla="*/ 19 h 40"/>
                <a:gd name="T32" fmla="*/ 39 w 40"/>
                <a:gd name="T33" fmla="*/ 19 h 40"/>
                <a:gd name="T34" fmla="*/ 19 w 40"/>
                <a:gd name="T35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40">
                  <a:moveTo>
                    <a:pt x="19" y="7"/>
                  </a:moveTo>
                  <a:lnTo>
                    <a:pt x="19" y="7"/>
                  </a:lnTo>
                  <a:cubicBezTo>
                    <a:pt x="12" y="7"/>
                    <a:pt x="7" y="12"/>
                    <a:pt x="7" y="19"/>
                  </a:cubicBezTo>
                  <a:lnTo>
                    <a:pt x="7" y="19"/>
                  </a:lnTo>
                  <a:cubicBezTo>
                    <a:pt x="7" y="25"/>
                    <a:pt x="12" y="31"/>
                    <a:pt x="19" y="31"/>
                  </a:cubicBezTo>
                  <a:lnTo>
                    <a:pt x="19" y="31"/>
                  </a:lnTo>
                  <a:cubicBezTo>
                    <a:pt x="26" y="31"/>
                    <a:pt x="32" y="25"/>
                    <a:pt x="32" y="19"/>
                  </a:cubicBezTo>
                  <a:lnTo>
                    <a:pt x="32" y="19"/>
                  </a:lnTo>
                  <a:cubicBezTo>
                    <a:pt x="32" y="12"/>
                    <a:pt x="26" y="7"/>
                    <a:pt x="19" y="7"/>
                  </a:cubicBezTo>
                  <a:close/>
                  <a:moveTo>
                    <a:pt x="19" y="39"/>
                  </a:moveTo>
                  <a:lnTo>
                    <a:pt x="19" y="39"/>
                  </a:lnTo>
                  <a:cubicBezTo>
                    <a:pt x="9" y="39"/>
                    <a:pt x="0" y="30"/>
                    <a:pt x="0" y="19"/>
                  </a:cubicBezTo>
                  <a:lnTo>
                    <a:pt x="0" y="19"/>
                  </a:lnTo>
                  <a:cubicBezTo>
                    <a:pt x="0" y="8"/>
                    <a:pt x="9" y="0"/>
                    <a:pt x="19" y="0"/>
                  </a:cubicBezTo>
                  <a:lnTo>
                    <a:pt x="19" y="0"/>
                  </a:lnTo>
                  <a:cubicBezTo>
                    <a:pt x="30" y="0"/>
                    <a:pt x="39" y="8"/>
                    <a:pt x="39" y="19"/>
                  </a:cubicBezTo>
                  <a:lnTo>
                    <a:pt x="39" y="19"/>
                  </a:lnTo>
                  <a:cubicBezTo>
                    <a:pt x="39" y="30"/>
                    <a:pt x="30" y="39"/>
                    <a:pt x="19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316">
              <a:extLst>
                <a:ext uri="{FF2B5EF4-FFF2-40B4-BE49-F238E27FC236}">
                  <a16:creationId xmlns:a16="http://schemas.microsoft.com/office/drawing/2014/main" id="{D77171AF-8B54-624A-A3FD-C0D76FA86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037" y="2806330"/>
              <a:ext cx="14288" cy="14287"/>
            </a:xfrm>
            <a:custGeom>
              <a:avLst/>
              <a:gdLst>
                <a:gd name="T0" fmla="*/ 20 w 40"/>
                <a:gd name="T1" fmla="*/ 7 h 40"/>
                <a:gd name="T2" fmla="*/ 20 w 40"/>
                <a:gd name="T3" fmla="*/ 7 h 40"/>
                <a:gd name="T4" fmla="*/ 7 w 40"/>
                <a:gd name="T5" fmla="*/ 19 h 40"/>
                <a:gd name="T6" fmla="*/ 7 w 40"/>
                <a:gd name="T7" fmla="*/ 19 h 40"/>
                <a:gd name="T8" fmla="*/ 20 w 40"/>
                <a:gd name="T9" fmla="*/ 32 h 40"/>
                <a:gd name="T10" fmla="*/ 20 w 40"/>
                <a:gd name="T11" fmla="*/ 32 h 40"/>
                <a:gd name="T12" fmla="*/ 32 w 40"/>
                <a:gd name="T13" fmla="*/ 19 h 40"/>
                <a:gd name="T14" fmla="*/ 32 w 40"/>
                <a:gd name="T15" fmla="*/ 19 h 40"/>
                <a:gd name="T16" fmla="*/ 20 w 40"/>
                <a:gd name="T17" fmla="*/ 7 h 40"/>
                <a:gd name="T18" fmla="*/ 20 w 40"/>
                <a:gd name="T19" fmla="*/ 39 h 40"/>
                <a:gd name="T20" fmla="*/ 20 w 40"/>
                <a:gd name="T21" fmla="*/ 39 h 40"/>
                <a:gd name="T22" fmla="*/ 0 w 40"/>
                <a:gd name="T23" fmla="*/ 19 h 40"/>
                <a:gd name="T24" fmla="*/ 0 w 40"/>
                <a:gd name="T25" fmla="*/ 19 h 40"/>
                <a:gd name="T26" fmla="*/ 20 w 40"/>
                <a:gd name="T27" fmla="*/ 0 h 40"/>
                <a:gd name="T28" fmla="*/ 20 w 40"/>
                <a:gd name="T29" fmla="*/ 0 h 40"/>
                <a:gd name="T30" fmla="*/ 39 w 40"/>
                <a:gd name="T31" fmla="*/ 19 h 40"/>
                <a:gd name="T32" fmla="*/ 39 w 40"/>
                <a:gd name="T33" fmla="*/ 19 h 40"/>
                <a:gd name="T34" fmla="*/ 20 w 40"/>
                <a:gd name="T35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40">
                  <a:moveTo>
                    <a:pt x="20" y="7"/>
                  </a:moveTo>
                  <a:lnTo>
                    <a:pt x="20" y="7"/>
                  </a:lnTo>
                  <a:cubicBezTo>
                    <a:pt x="13" y="7"/>
                    <a:pt x="7" y="12"/>
                    <a:pt x="7" y="19"/>
                  </a:cubicBezTo>
                  <a:lnTo>
                    <a:pt x="7" y="19"/>
                  </a:lnTo>
                  <a:cubicBezTo>
                    <a:pt x="7" y="26"/>
                    <a:pt x="13" y="32"/>
                    <a:pt x="20" y="32"/>
                  </a:cubicBezTo>
                  <a:lnTo>
                    <a:pt x="20" y="32"/>
                  </a:lnTo>
                  <a:cubicBezTo>
                    <a:pt x="27" y="32"/>
                    <a:pt x="32" y="26"/>
                    <a:pt x="32" y="19"/>
                  </a:cubicBezTo>
                  <a:lnTo>
                    <a:pt x="32" y="19"/>
                  </a:lnTo>
                  <a:cubicBezTo>
                    <a:pt x="32" y="12"/>
                    <a:pt x="27" y="7"/>
                    <a:pt x="20" y="7"/>
                  </a:cubicBezTo>
                  <a:close/>
                  <a:moveTo>
                    <a:pt x="20" y="39"/>
                  </a:moveTo>
                  <a:lnTo>
                    <a:pt x="20" y="39"/>
                  </a:lnTo>
                  <a:cubicBezTo>
                    <a:pt x="9" y="39"/>
                    <a:pt x="0" y="30"/>
                    <a:pt x="0" y="19"/>
                  </a:cubicBezTo>
                  <a:lnTo>
                    <a:pt x="0" y="19"/>
                  </a:lnTo>
                  <a:cubicBezTo>
                    <a:pt x="0" y="8"/>
                    <a:pt x="9" y="0"/>
                    <a:pt x="20" y="0"/>
                  </a:cubicBezTo>
                  <a:lnTo>
                    <a:pt x="20" y="0"/>
                  </a:lnTo>
                  <a:cubicBezTo>
                    <a:pt x="31" y="0"/>
                    <a:pt x="39" y="8"/>
                    <a:pt x="39" y="19"/>
                  </a:cubicBezTo>
                  <a:lnTo>
                    <a:pt x="39" y="19"/>
                  </a:lnTo>
                  <a:cubicBezTo>
                    <a:pt x="39" y="30"/>
                    <a:pt x="31" y="39"/>
                    <a:pt x="20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317">
              <a:extLst>
                <a:ext uri="{FF2B5EF4-FFF2-40B4-BE49-F238E27FC236}">
                  <a16:creationId xmlns:a16="http://schemas.microsoft.com/office/drawing/2014/main" id="{F05665E0-6CE1-F14D-8641-1397C87CC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8112" y="2806330"/>
              <a:ext cx="14288" cy="14287"/>
            </a:xfrm>
            <a:custGeom>
              <a:avLst/>
              <a:gdLst>
                <a:gd name="T0" fmla="*/ 19 w 40"/>
                <a:gd name="T1" fmla="*/ 7 h 40"/>
                <a:gd name="T2" fmla="*/ 19 w 40"/>
                <a:gd name="T3" fmla="*/ 7 h 40"/>
                <a:gd name="T4" fmla="*/ 7 w 40"/>
                <a:gd name="T5" fmla="*/ 19 h 40"/>
                <a:gd name="T6" fmla="*/ 7 w 40"/>
                <a:gd name="T7" fmla="*/ 19 h 40"/>
                <a:gd name="T8" fmla="*/ 19 w 40"/>
                <a:gd name="T9" fmla="*/ 32 h 40"/>
                <a:gd name="T10" fmla="*/ 19 w 40"/>
                <a:gd name="T11" fmla="*/ 32 h 40"/>
                <a:gd name="T12" fmla="*/ 31 w 40"/>
                <a:gd name="T13" fmla="*/ 19 h 40"/>
                <a:gd name="T14" fmla="*/ 31 w 40"/>
                <a:gd name="T15" fmla="*/ 19 h 40"/>
                <a:gd name="T16" fmla="*/ 19 w 40"/>
                <a:gd name="T17" fmla="*/ 7 h 40"/>
                <a:gd name="T18" fmla="*/ 19 w 40"/>
                <a:gd name="T19" fmla="*/ 39 h 40"/>
                <a:gd name="T20" fmla="*/ 19 w 40"/>
                <a:gd name="T21" fmla="*/ 39 h 40"/>
                <a:gd name="T22" fmla="*/ 0 w 40"/>
                <a:gd name="T23" fmla="*/ 19 h 40"/>
                <a:gd name="T24" fmla="*/ 0 w 40"/>
                <a:gd name="T25" fmla="*/ 19 h 40"/>
                <a:gd name="T26" fmla="*/ 19 w 40"/>
                <a:gd name="T27" fmla="*/ 0 h 40"/>
                <a:gd name="T28" fmla="*/ 19 w 40"/>
                <a:gd name="T29" fmla="*/ 0 h 40"/>
                <a:gd name="T30" fmla="*/ 39 w 40"/>
                <a:gd name="T31" fmla="*/ 19 h 40"/>
                <a:gd name="T32" fmla="*/ 39 w 40"/>
                <a:gd name="T33" fmla="*/ 19 h 40"/>
                <a:gd name="T34" fmla="*/ 19 w 40"/>
                <a:gd name="T35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40">
                  <a:moveTo>
                    <a:pt x="19" y="7"/>
                  </a:moveTo>
                  <a:lnTo>
                    <a:pt x="19" y="7"/>
                  </a:lnTo>
                  <a:cubicBezTo>
                    <a:pt x="13" y="7"/>
                    <a:pt x="7" y="12"/>
                    <a:pt x="7" y="19"/>
                  </a:cubicBezTo>
                  <a:lnTo>
                    <a:pt x="7" y="19"/>
                  </a:lnTo>
                  <a:cubicBezTo>
                    <a:pt x="7" y="26"/>
                    <a:pt x="13" y="32"/>
                    <a:pt x="19" y="32"/>
                  </a:cubicBezTo>
                  <a:lnTo>
                    <a:pt x="19" y="32"/>
                  </a:lnTo>
                  <a:cubicBezTo>
                    <a:pt x="26" y="32"/>
                    <a:pt x="31" y="26"/>
                    <a:pt x="31" y="19"/>
                  </a:cubicBezTo>
                  <a:lnTo>
                    <a:pt x="31" y="19"/>
                  </a:lnTo>
                  <a:cubicBezTo>
                    <a:pt x="31" y="12"/>
                    <a:pt x="26" y="7"/>
                    <a:pt x="19" y="7"/>
                  </a:cubicBezTo>
                  <a:close/>
                  <a:moveTo>
                    <a:pt x="19" y="39"/>
                  </a:moveTo>
                  <a:lnTo>
                    <a:pt x="19" y="39"/>
                  </a:lnTo>
                  <a:cubicBezTo>
                    <a:pt x="8" y="39"/>
                    <a:pt x="0" y="30"/>
                    <a:pt x="0" y="19"/>
                  </a:cubicBezTo>
                  <a:lnTo>
                    <a:pt x="0" y="19"/>
                  </a:lnTo>
                  <a:cubicBezTo>
                    <a:pt x="0" y="8"/>
                    <a:pt x="8" y="0"/>
                    <a:pt x="19" y="0"/>
                  </a:cubicBezTo>
                  <a:lnTo>
                    <a:pt x="19" y="0"/>
                  </a:lnTo>
                  <a:cubicBezTo>
                    <a:pt x="30" y="0"/>
                    <a:pt x="39" y="8"/>
                    <a:pt x="39" y="19"/>
                  </a:cubicBezTo>
                  <a:lnTo>
                    <a:pt x="39" y="19"/>
                  </a:lnTo>
                  <a:cubicBezTo>
                    <a:pt x="39" y="30"/>
                    <a:pt x="30" y="39"/>
                    <a:pt x="19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318">
              <a:extLst>
                <a:ext uri="{FF2B5EF4-FFF2-40B4-BE49-F238E27FC236}">
                  <a16:creationId xmlns:a16="http://schemas.microsoft.com/office/drawing/2014/main" id="{784BBA20-A6D9-C947-93DB-336BADD15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2806330"/>
              <a:ext cx="14287" cy="14287"/>
            </a:xfrm>
            <a:custGeom>
              <a:avLst/>
              <a:gdLst>
                <a:gd name="T0" fmla="*/ 19 w 40"/>
                <a:gd name="T1" fmla="*/ 7 h 40"/>
                <a:gd name="T2" fmla="*/ 19 w 40"/>
                <a:gd name="T3" fmla="*/ 7 h 40"/>
                <a:gd name="T4" fmla="*/ 7 w 40"/>
                <a:gd name="T5" fmla="*/ 19 h 40"/>
                <a:gd name="T6" fmla="*/ 7 w 40"/>
                <a:gd name="T7" fmla="*/ 19 h 40"/>
                <a:gd name="T8" fmla="*/ 19 w 40"/>
                <a:gd name="T9" fmla="*/ 32 h 40"/>
                <a:gd name="T10" fmla="*/ 19 w 40"/>
                <a:gd name="T11" fmla="*/ 32 h 40"/>
                <a:gd name="T12" fmla="*/ 31 w 40"/>
                <a:gd name="T13" fmla="*/ 19 h 40"/>
                <a:gd name="T14" fmla="*/ 31 w 40"/>
                <a:gd name="T15" fmla="*/ 19 h 40"/>
                <a:gd name="T16" fmla="*/ 19 w 40"/>
                <a:gd name="T17" fmla="*/ 7 h 40"/>
                <a:gd name="T18" fmla="*/ 19 w 40"/>
                <a:gd name="T19" fmla="*/ 39 h 40"/>
                <a:gd name="T20" fmla="*/ 19 w 40"/>
                <a:gd name="T21" fmla="*/ 39 h 40"/>
                <a:gd name="T22" fmla="*/ 0 w 40"/>
                <a:gd name="T23" fmla="*/ 19 h 40"/>
                <a:gd name="T24" fmla="*/ 0 w 40"/>
                <a:gd name="T25" fmla="*/ 19 h 40"/>
                <a:gd name="T26" fmla="*/ 19 w 40"/>
                <a:gd name="T27" fmla="*/ 0 h 40"/>
                <a:gd name="T28" fmla="*/ 19 w 40"/>
                <a:gd name="T29" fmla="*/ 0 h 40"/>
                <a:gd name="T30" fmla="*/ 39 w 40"/>
                <a:gd name="T31" fmla="*/ 19 h 40"/>
                <a:gd name="T32" fmla="*/ 39 w 40"/>
                <a:gd name="T33" fmla="*/ 19 h 40"/>
                <a:gd name="T34" fmla="*/ 19 w 40"/>
                <a:gd name="T35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40">
                  <a:moveTo>
                    <a:pt x="19" y="7"/>
                  </a:moveTo>
                  <a:lnTo>
                    <a:pt x="19" y="7"/>
                  </a:lnTo>
                  <a:cubicBezTo>
                    <a:pt x="12" y="7"/>
                    <a:pt x="7" y="12"/>
                    <a:pt x="7" y="19"/>
                  </a:cubicBezTo>
                  <a:lnTo>
                    <a:pt x="7" y="19"/>
                  </a:lnTo>
                  <a:cubicBezTo>
                    <a:pt x="7" y="26"/>
                    <a:pt x="12" y="32"/>
                    <a:pt x="19" y="32"/>
                  </a:cubicBezTo>
                  <a:lnTo>
                    <a:pt x="19" y="32"/>
                  </a:lnTo>
                  <a:cubicBezTo>
                    <a:pt x="26" y="32"/>
                    <a:pt x="31" y="26"/>
                    <a:pt x="31" y="19"/>
                  </a:cubicBezTo>
                  <a:lnTo>
                    <a:pt x="31" y="19"/>
                  </a:lnTo>
                  <a:cubicBezTo>
                    <a:pt x="31" y="12"/>
                    <a:pt x="26" y="7"/>
                    <a:pt x="19" y="7"/>
                  </a:cubicBezTo>
                  <a:close/>
                  <a:moveTo>
                    <a:pt x="19" y="39"/>
                  </a:moveTo>
                  <a:lnTo>
                    <a:pt x="19" y="39"/>
                  </a:lnTo>
                  <a:cubicBezTo>
                    <a:pt x="9" y="39"/>
                    <a:pt x="0" y="30"/>
                    <a:pt x="0" y="19"/>
                  </a:cubicBezTo>
                  <a:lnTo>
                    <a:pt x="0" y="19"/>
                  </a:lnTo>
                  <a:cubicBezTo>
                    <a:pt x="0" y="8"/>
                    <a:pt x="9" y="0"/>
                    <a:pt x="19" y="0"/>
                  </a:cubicBezTo>
                  <a:lnTo>
                    <a:pt x="19" y="0"/>
                  </a:lnTo>
                  <a:cubicBezTo>
                    <a:pt x="30" y="0"/>
                    <a:pt x="39" y="8"/>
                    <a:pt x="39" y="19"/>
                  </a:cubicBezTo>
                  <a:lnTo>
                    <a:pt x="39" y="19"/>
                  </a:lnTo>
                  <a:cubicBezTo>
                    <a:pt x="39" y="30"/>
                    <a:pt x="30" y="39"/>
                    <a:pt x="19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319">
              <a:extLst>
                <a:ext uri="{FF2B5EF4-FFF2-40B4-BE49-F238E27FC236}">
                  <a16:creationId xmlns:a16="http://schemas.microsoft.com/office/drawing/2014/main" id="{AEC8409D-0994-B342-A957-7ED094C28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8112" y="2836492"/>
              <a:ext cx="14288" cy="14288"/>
            </a:xfrm>
            <a:custGeom>
              <a:avLst/>
              <a:gdLst>
                <a:gd name="T0" fmla="*/ 19 w 40"/>
                <a:gd name="T1" fmla="*/ 7 h 40"/>
                <a:gd name="T2" fmla="*/ 19 w 40"/>
                <a:gd name="T3" fmla="*/ 7 h 40"/>
                <a:gd name="T4" fmla="*/ 7 w 40"/>
                <a:gd name="T5" fmla="*/ 19 h 40"/>
                <a:gd name="T6" fmla="*/ 7 w 40"/>
                <a:gd name="T7" fmla="*/ 19 h 40"/>
                <a:gd name="T8" fmla="*/ 19 w 40"/>
                <a:gd name="T9" fmla="*/ 31 h 40"/>
                <a:gd name="T10" fmla="*/ 19 w 40"/>
                <a:gd name="T11" fmla="*/ 31 h 40"/>
                <a:gd name="T12" fmla="*/ 31 w 40"/>
                <a:gd name="T13" fmla="*/ 19 h 40"/>
                <a:gd name="T14" fmla="*/ 31 w 40"/>
                <a:gd name="T15" fmla="*/ 19 h 40"/>
                <a:gd name="T16" fmla="*/ 19 w 40"/>
                <a:gd name="T17" fmla="*/ 7 h 40"/>
                <a:gd name="T18" fmla="*/ 19 w 40"/>
                <a:gd name="T19" fmla="*/ 39 h 40"/>
                <a:gd name="T20" fmla="*/ 19 w 40"/>
                <a:gd name="T21" fmla="*/ 39 h 40"/>
                <a:gd name="T22" fmla="*/ 0 w 40"/>
                <a:gd name="T23" fmla="*/ 19 h 40"/>
                <a:gd name="T24" fmla="*/ 0 w 40"/>
                <a:gd name="T25" fmla="*/ 19 h 40"/>
                <a:gd name="T26" fmla="*/ 19 w 40"/>
                <a:gd name="T27" fmla="*/ 0 h 40"/>
                <a:gd name="T28" fmla="*/ 19 w 40"/>
                <a:gd name="T29" fmla="*/ 0 h 40"/>
                <a:gd name="T30" fmla="*/ 39 w 40"/>
                <a:gd name="T31" fmla="*/ 19 h 40"/>
                <a:gd name="T32" fmla="*/ 39 w 40"/>
                <a:gd name="T33" fmla="*/ 19 h 40"/>
                <a:gd name="T34" fmla="*/ 19 w 40"/>
                <a:gd name="T35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40">
                  <a:moveTo>
                    <a:pt x="19" y="7"/>
                  </a:moveTo>
                  <a:lnTo>
                    <a:pt x="19" y="7"/>
                  </a:lnTo>
                  <a:cubicBezTo>
                    <a:pt x="13" y="7"/>
                    <a:pt x="7" y="12"/>
                    <a:pt x="7" y="19"/>
                  </a:cubicBezTo>
                  <a:lnTo>
                    <a:pt x="7" y="19"/>
                  </a:lnTo>
                  <a:cubicBezTo>
                    <a:pt x="7" y="25"/>
                    <a:pt x="13" y="31"/>
                    <a:pt x="19" y="31"/>
                  </a:cubicBezTo>
                  <a:lnTo>
                    <a:pt x="19" y="31"/>
                  </a:lnTo>
                  <a:cubicBezTo>
                    <a:pt x="26" y="31"/>
                    <a:pt x="31" y="25"/>
                    <a:pt x="31" y="19"/>
                  </a:cubicBezTo>
                  <a:lnTo>
                    <a:pt x="31" y="19"/>
                  </a:lnTo>
                  <a:cubicBezTo>
                    <a:pt x="31" y="12"/>
                    <a:pt x="26" y="7"/>
                    <a:pt x="19" y="7"/>
                  </a:cubicBezTo>
                  <a:close/>
                  <a:moveTo>
                    <a:pt x="19" y="39"/>
                  </a:moveTo>
                  <a:lnTo>
                    <a:pt x="19" y="39"/>
                  </a:lnTo>
                  <a:cubicBezTo>
                    <a:pt x="8" y="39"/>
                    <a:pt x="0" y="30"/>
                    <a:pt x="0" y="19"/>
                  </a:cubicBezTo>
                  <a:lnTo>
                    <a:pt x="0" y="19"/>
                  </a:lnTo>
                  <a:cubicBezTo>
                    <a:pt x="0" y="8"/>
                    <a:pt x="8" y="0"/>
                    <a:pt x="19" y="0"/>
                  </a:cubicBezTo>
                  <a:lnTo>
                    <a:pt x="19" y="0"/>
                  </a:lnTo>
                  <a:cubicBezTo>
                    <a:pt x="30" y="0"/>
                    <a:pt x="39" y="8"/>
                    <a:pt x="39" y="19"/>
                  </a:cubicBezTo>
                  <a:lnTo>
                    <a:pt x="39" y="19"/>
                  </a:lnTo>
                  <a:cubicBezTo>
                    <a:pt x="39" y="30"/>
                    <a:pt x="30" y="39"/>
                    <a:pt x="19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320">
              <a:extLst>
                <a:ext uri="{FF2B5EF4-FFF2-40B4-BE49-F238E27FC236}">
                  <a16:creationId xmlns:a16="http://schemas.microsoft.com/office/drawing/2014/main" id="{476363D5-FCDF-A243-94C5-62362AFF78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2836492"/>
              <a:ext cx="14287" cy="14288"/>
            </a:xfrm>
            <a:custGeom>
              <a:avLst/>
              <a:gdLst>
                <a:gd name="T0" fmla="*/ 19 w 40"/>
                <a:gd name="T1" fmla="*/ 7 h 40"/>
                <a:gd name="T2" fmla="*/ 19 w 40"/>
                <a:gd name="T3" fmla="*/ 7 h 40"/>
                <a:gd name="T4" fmla="*/ 7 w 40"/>
                <a:gd name="T5" fmla="*/ 19 h 40"/>
                <a:gd name="T6" fmla="*/ 7 w 40"/>
                <a:gd name="T7" fmla="*/ 19 h 40"/>
                <a:gd name="T8" fmla="*/ 19 w 40"/>
                <a:gd name="T9" fmla="*/ 31 h 40"/>
                <a:gd name="T10" fmla="*/ 19 w 40"/>
                <a:gd name="T11" fmla="*/ 31 h 40"/>
                <a:gd name="T12" fmla="*/ 31 w 40"/>
                <a:gd name="T13" fmla="*/ 19 h 40"/>
                <a:gd name="T14" fmla="*/ 31 w 40"/>
                <a:gd name="T15" fmla="*/ 19 h 40"/>
                <a:gd name="T16" fmla="*/ 19 w 40"/>
                <a:gd name="T17" fmla="*/ 7 h 40"/>
                <a:gd name="T18" fmla="*/ 19 w 40"/>
                <a:gd name="T19" fmla="*/ 39 h 40"/>
                <a:gd name="T20" fmla="*/ 19 w 40"/>
                <a:gd name="T21" fmla="*/ 39 h 40"/>
                <a:gd name="T22" fmla="*/ 0 w 40"/>
                <a:gd name="T23" fmla="*/ 19 h 40"/>
                <a:gd name="T24" fmla="*/ 0 w 40"/>
                <a:gd name="T25" fmla="*/ 19 h 40"/>
                <a:gd name="T26" fmla="*/ 19 w 40"/>
                <a:gd name="T27" fmla="*/ 0 h 40"/>
                <a:gd name="T28" fmla="*/ 19 w 40"/>
                <a:gd name="T29" fmla="*/ 0 h 40"/>
                <a:gd name="T30" fmla="*/ 39 w 40"/>
                <a:gd name="T31" fmla="*/ 19 h 40"/>
                <a:gd name="T32" fmla="*/ 39 w 40"/>
                <a:gd name="T33" fmla="*/ 19 h 40"/>
                <a:gd name="T34" fmla="*/ 19 w 40"/>
                <a:gd name="T35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40">
                  <a:moveTo>
                    <a:pt x="19" y="7"/>
                  </a:moveTo>
                  <a:lnTo>
                    <a:pt x="19" y="7"/>
                  </a:lnTo>
                  <a:cubicBezTo>
                    <a:pt x="12" y="7"/>
                    <a:pt x="7" y="12"/>
                    <a:pt x="7" y="19"/>
                  </a:cubicBezTo>
                  <a:lnTo>
                    <a:pt x="7" y="19"/>
                  </a:lnTo>
                  <a:cubicBezTo>
                    <a:pt x="7" y="25"/>
                    <a:pt x="12" y="31"/>
                    <a:pt x="19" y="31"/>
                  </a:cubicBezTo>
                  <a:lnTo>
                    <a:pt x="19" y="31"/>
                  </a:lnTo>
                  <a:cubicBezTo>
                    <a:pt x="26" y="31"/>
                    <a:pt x="31" y="25"/>
                    <a:pt x="31" y="19"/>
                  </a:cubicBezTo>
                  <a:lnTo>
                    <a:pt x="31" y="19"/>
                  </a:lnTo>
                  <a:cubicBezTo>
                    <a:pt x="31" y="12"/>
                    <a:pt x="26" y="7"/>
                    <a:pt x="19" y="7"/>
                  </a:cubicBezTo>
                  <a:close/>
                  <a:moveTo>
                    <a:pt x="19" y="39"/>
                  </a:moveTo>
                  <a:lnTo>
                    <a:pt x="19" y="39"/>
                  </a:lnTo>
                  <a:cubicBezTo>
                    <a:pt x="8" y="39"/>
                    <a:pt x="0" y="30"/>
                    <a:pt x="0" y="19"/>
                  </a:cubicBezTo>
                  <a:lnTo>
                    <a:pt x="0" y="19"/>
                  </a:lnTo>
                  <a:cubicBezTo>
                    <a:pt x="0" y="8"/>
                    <a:pt x="8" y="0"/>
                    <a:pt x="19" y="0"/>
                  </a:cubicBezTo>
                  <a:lnTo>
                    <a:pt x="19" y="0"/>
                  </a:lnTo>
                  <a:cubicBezTo>
                    <a:pt x="30" y="0"/>
                    <a:pt x="39" y="8"/>
                    <a:pt x="39" y="19"/>
                  </a:cubicBezTo>
                  <a:lnTo>
                    <a:pt x="39" y="19"/>
                  </a:lnTo>
                  <a:cubicBezTo>
                    <a:pt x="39" y="30"/>
                    <a:pt x="30" y="39"/>
                    <a:pt x="19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Freeform 321">
              <a:extLst>
                <a:ext uri="{FF2B5EF4-FFF2-40B4-BE49-F238E27FC236}">
                  <a16:creationId xmlns:a16="http://schemas.microsoft.com/office/drawing/2014/main" id="{A6D0E859-CF2C-F44C-9085-8C92543ACA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037" y="2777755"/>
              <a:ext cx="14288" cy="14287"/>
            </a:xfrm>
            <a:custGeom>
              <a:avLst/>
              <a:gdLst>
                <a:gd name="T0" fmla="*/ 20 w 40"/>
                <a:gd name="T1" fmla="*/ 7 h 40"/>
                <a:gd name="T2" fmla="*/ 20 w 40"/>
                <a:gd name="T3" fmla="*/ 7 h 40"/>
                <a:gd name="T4" fmla="*/ 7 w 40"/>
                <a:gd name="T5" fmla="*/ 19 h 40"/>
                <a:gd name="T6" fmla="*/ 7 w 40"/>
                <a:gd name="T7" fmla="*/ 19 h 40"/>
                <a:gd name="T8" fmla="*/ 20 w 40"/>
                <a:gd name="T9" fmla="*/ 32 h 40"/>
                <a:gd name="T10" fmla="*/ 20 w 40"/>
                <a:gd name="T11" fmla="*/ 32 h 40"/>
                <a:gd name="T12" fmla="*/ 32 w 40"/>
                <a:gd name="T13" fmla="*/ 19 h 40"/>
                <a:gd name="T14" fmla="*/ 32 w 40"/>
                <a:gd name="T15" fmla="*/ 19 h 40"/>
                <a:gd name="T16" fmla="*/ 20 w 40"/>
                <a:gd name="T17" fmla="*/ 7 h 40"/>
                <a:gd name="T18" fmla="*/ 20 w 40"/>
                <a:gd name="T19" fmla="*/ 39 h 40"/>
                <a:gd name="T20" fmla="*/ 20 w 40"/>
                <a:gd name="T21" fmla="*/ 39 h 40"/>
                <a:gd name="T22" fmla="*/ 0 w 40"/>
                <a:gd name="T23" fmla="*/ 19 h 40"/>
                <a:gd name="T24" fmla="*/ 0 w 40"/>
                <a:gd name="T25" fmla="*/ 19 h 40"/>
                <a:gd name="T26" fmla="*/ 20 w 40"/>
                <a:gd name="T27" fmla="*/ 0 h 40"/>
                <a:gd name="T28" fmla="*/ 20 w 40"/>
                <a:gd name="T29" fmla="*/ 0 h 40"/>
                <a:gd name="T30" fmla="*/ 39 w 40"/>
                <a:gd name="T31" fmla="*/ 19 h 40"/>
                <a:gd name="T32" fmla="*/ 39 w 40"/>
                <a:gd name="T33" fmla="*/ 19 h 40"/>
                <a:gd name="T34" fmla="*/ 20 w 40"/>
                <a:gd name="T35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40">
                  <a:moveTo>
                    <a:pt x="20" y="7"/>
                  </a:moveTo>
                  <a:lnTo>
                    <a:pt x="20" y="7"/>
                  </a:lnTo>
                  <a:cubicBezTo>
                    <a:pt x="13" y="7"/>
                    <a:pt x="7" y="13"/>
                    <a:pt x="7" y="19"/>
                  </a:cubicBezTo>
                  <a:lnTo>
                    <a:pt x="7" y="19"/>
                  </a:lnTo>
                  <a:cubicBezTo>
                    <a:pt x="7" y="26"/>
                    <a:pt x="13" y="32"/>
                    <a:pt x="20" y="32"/>
                  </a:cubicBezTo>
                  <a:lnTo>
                    <a:pt x="20" y="32"/>
                  </a:lnTo>
                  <a:cubicBezTo>
                    <a:pt x="27" y="32"/>
                    <a:pt x="32" y="26"/>
                    <a:pt x="32" y="19"/>
                  </a:cubicBezTo>
                  <a:lnTo>
                    <a:pt x="32" y="19"/>
                  </a:lnTo>
                  <a:cubicBezTo>
                    <a:pt x="32" y="13"/>
                    <a:pt x="27" y="7"/>
                    <a:pt x="20" y="7"/>
                  </a:cubicBezTo>
                  <a:close/>
                  <a:moveTo>
                    <a:pt x="20" y="39"/>
                  </a:moveTo>
                  <a:lnTo>
                    <a:pt x="20" y="39"/>
                  </a:lnTo>
                  <a:cubicBezTo>
                    <a:pt x="9" y="39"/>
                    <a:pt x="0" y="30"/>
                    <a:pt x="0" y="19"/>
                  </a:cubicBezTo>
                  <a:lnTo>
                    <a:pt x="0" y="19"/>
                  </a:lnTo>
                  <a:cubicBezTo>
                    <a:pt x="0" y="9"/>
                    <a:pt x="9" y="0"/>
                    <a:pt x="20" y="0"/>
                  </a:cubicBezTo>
                  <a:lnTo>
                    <a:pt x="20" y="0"/>
                  </a:lnTo>
                  <a:cubicBezTo>
                    <a:pt x="31" y="0"/>
                    <a:pt x="39" y="9"/>
                    <a:pt x="39" y="19"/>
                  </a:cubicBezTo>
                  <a:lnTo>
                    <a:pt x="39" y="19"/>
                  </a:lnTo>
                  <a:cubicBezTo>
                    <a:pt x="39" y="30"/>
                    <a:pt x="31" y="39"/>
                    <a:pt x="20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322">
              <a:extLst>
                <a:ext uri="{FF2B5EF4-FFF2-40B4-BE49-F238E27FC236}">
                  <a16:creationId xmlns:a16="http://schemas.microsoft.com/office/drawing/2014/main" id="{0B47BE82-6B64-6348-8B67-7251AEA3F3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8112" y="2777755"/>
              <a:ext cx="14288" cy="14287"/>
            </a:xfrm>
            <a:custGeom>
              <a:avLst/>
              <a:gdLst>
                <a:gd name="T0" fmla="*/ 19 w 40"/>
                <a:gd name="T1" fmla="*/ 7 h 40"/>
                <a:gd name="T2" fmla="*/ 19 w 40"/>
                <a:gd name="T3" fmla="*/ 7 h 40"/>
                <a:gd name="T4" fmla="*/ 7 w 40"/>
                <a:gd name="T5" fmla="*/ 19 h 40"/>
                <a:gd name="T6" fmla="*/ 7 w 40"/>
                <a:gd name="T7" fmla="*/ 19 h 40"/>
                <a:gd name="T8" fmla="*/ 19 w 40"/>
                <a:gd name="T9" fmla="*/ 32 h 40"/>
                <a:gd name="T10" fmla="*/ 19 w 40"/>
                <a:gd name="T11" fmla="*/ 32 h 40"/>
                <a:gd name="T12" fmla="*/ 31 w 40"/>
                <a:gd name="T13" fmla="*/ 19 h 40"/>
                <a:gd name="T14" fmla="*/ 31 w 40"/>
                <a:gd name="T15" fmla="*/ 19 h 40"/>
                <a:gd name="T16" fmla="*/ 19 w 40"/>
                <a:gd name="T17" fmla="*/ 7 h 40"/>
                <a:gd name="T18" fmla="*/ 19 w 40"/>
                <a:gd name="T19" fmla="*/ 39 h 40"/>
                <a:gd name="T20" fmla="*/ 19 w 40"/>
                <a:gd name="T21" fmla="*/ 39 h 40"/>
                <a:gd name="T22" fmla="*/ 0 w 40"/>
                <a:gd name="T23" fmla="*/ 19 h 40"/>
                <a:gd name="T24" fmla="*/ 0 w 40"/>
                <a:gd name="T25" fmla="*/ 19 h 40"/>
                <a:gd name="T26" fmla="*/ 19 w 40"/>
                <a:gd name="T27" fmla="*/ 0 h 40"/>
                <a:gd name="T28" fmla="*/ 19 w 40"/>
                <a:gd name="T29" fmla="*/ 0 h 40"/>
                <a:gd name="T30" fmla="*/ 39 w 40"/>
                <a:gd name="T31" fmla="*/ 19 h 40"/>
                <a:gd name="T32" fmla="*/ 39 w 40"/>
                <a:gd name="T33" fmla="*/ 19 h 40"/>
                <a:gd name="T34" fmla="*/ 19 w 40"/>
                <a:gd name="T35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40">
                  <a:moveTo>
                    <a:pt x="19" y="7"/>
                  </a:moveTo>
                  <a:lnTo>
                    <a:pt x="19" y="7"/>
                  </a:lnTo>
                  <a:cubicBezTo>
                    <a:pt x="13" y="7"/>
                    <a:pt x="7" y="13"/>
                    <a:pt x="7" y="19"/>
                  </a:cubicBezTo>
                  <a:lnTo>
                    <a:pt x="7" y="19"/>
                  </a:lnTo>
                  <a:cubicBezTo>
                    <a:pt x="7" y="26"/>
                    <a:pt x="13" y="32"/>
                    <a:pt x="19" y="32"/>
                  </a:cubicBezTo>
                  <a:lnTo>
                    <a:pt x="19" y="32"/>
                  </a:lnTo>
                  <a:cubicBezTo>
                    <a:pt x="26" y="32"/>
                    <a:pt x="31" y="26"/>
                    <a:pt x="31" y="19"/>
                  </a:cubicBezTo>
                  <a:lnTo>
                    <a:pt x="31" y="19"/>
                  </a:lnTo>
                  <a:cubicBezTo>
                    <a:pt x="31" y="13"/>
                    <a:pt x="26" y="7"/>
                    <a:pt x="19" y="7"/>
                  </a:cubicBezTo>
                  <a:close/>
                  <a:moveTo>
                    <a:pt x="19" y="39"/>
                  </a:moveTo>
                  <a:lnTo>
                    <a:pt x="19" y="39"/>
                  </a:lnTo>
                  <a:cubicBezTo>
                    <a:pt x="8" y="39"/>
                    <a:pt x="0" y="30"/>
                    <a:pt x="0" y="19"/>
                  </a:cubicBezTo>
                  <a:lnTo>
                    <a:pt x="0" y="19"/>
                  </a:lnTo>
                  <a:cubicBezTo>
                    <a:pt x="0" y="9"/>
                    <a:pt x="8" y="0"/>
                    <a:pt x="19" y="0"/>
                  </a:cubicBezTo>
                  <a:lnTo>
                    <a:pt x="19" y="0"/>
                  </a:lnTo>
                  <a:cubicBezTo>
                    <a:pt x="30" y="0"/>
                    <a:pt x="39" y="9"/>
                    <a:pt x="39" y="19"/>
                  </a:cubicBezTo>
                  <a:lnTo>
                    <a:pt x="39" y="19"/>
                  </a:lnTo>
                  <a:cubicBezTo>
                    <a:pt x="39" y="30"/>
                    <a:pt x="30" y="39"/>
                    <a:pt x="19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323">
              <a:extLst>
                <a:ext uri="{FF2B5EF4-FFF2-40B4-BE49-F238E27FC236}">
                  <a16:creationId xmlns:a16="http://schemas.microsoft.com/office/drawing/2014/main" id="{17E47C21-8FE8-7B45-BD18-D3C85E8A93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2777755"/>
              <a:ext cx="14287" cy="14287"/>
            </a:xfrm>
            <a:custGeom>
              <a:avLst/>
              <a:gdLst>
                <a:gd name="T0" fmla="*/ 19 w 40"/>
                <a:gd name="T1" fmla="*/ 7 h 40"/>
                <a:gd name="T2" fmla="*/ 19 w 40"/>
                <a:gd name="T3" fmla="*/ 7 h 40"/>
                <a:gd name="T4" fmla="*/ 7 w 40"/>
                <a:gd name="T5" fmla="*/ 19 h 40"/>
                <a:gd name="T6" fmla="*/ 7 w 40"/>
                <a:gd name="T7" fmla="*/ 19 h 40"/>
                <a:gd name="T8" fmla="*/ 19 w 40"/>
                <a:gd name="T9" fmla="*/ 32 h 40"/>
                <a:gd name="T10" fmla="*/ 19 w 40"/>
                <a:gd name="T11" fmla="*/ 32 h 40"/>
                <a:gd name="T12" fmla="*/ 31 w 40"/>
                <a:gd name="T13" fmla="*/ 19 h 40"/>
                <a:gd name="T14" fmla="*/ 31 w 40"/>
                <a:gd name="T15" fmla="*/ 19 h 40"/>
                <a:gd name="T16" fmla="*/ 19 w 40"/>
                <a:gd name="T17" fmla="*/ 7 h 40"/>
                <a:gd name="T18" fmla="*/ 19 w 40"/>
                <a:gd name="T19" fmla="*/ 39 h 40"/>
                <a:gd name="T20" fmla="*/ 19 w 40"/>
                <a:gd name="T21" fmla="*/ 39 h 40"/>
                <a:gd name="T22" fmla="*/ 0 w 40"/>
                <a:gd name="T23" fmla="*/ 19 h 40"/>
                <a:gd name="T24" fmla="*/ 0 w 40"/>
                <a:gd name="T25" fmla="*/ 19 h 40"/>
                <a:gd name="T26" fmla="*/ 19 w 40"/>
                <a:gd name="T27" fmla="*/ 0 h 40"/>
                <a:gd name="T28" fmla="*/ 19 w 40"/>
                <a:gd name="T29" fmla="*/ 0 h 40"/>
                <a:gd name="T30" fmla="*/ 39 w 40"/>
                <a:gd name="T31" fmla="*/ 19 h 40"/>
                <a:gd name="T32" fmla="*/ 39 w 40"/>
                <a:gd name="T33" fmla="*/ 19 h 40"/>
                <a:gd name="T34" fmla="*/ 19 w 40"/>
                <a:gd name="T35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40">
                  <a:moveTo>
                    <a:pt x="19" y="7"/>
                  </a:moveTo>
                  <a:lnTo>
                    <a:pt x="19" y="7"/>
                  </a:lnTo>
                  <a:cubicBezTo>
                    <a:pt x="12" y="7"/>
                    <a:pt x="7" y="13"/>
                    <a:pt x="7" y="19"/>
                  </a:cubicBezTo>
                  <a:lnTo>
                    <a:pt x="7" y="19"/>
                  </a:lnTo>
                  <a:cubicBezTo>
                    <a:pt x="7" y="26"/>
                    <a:pt x="12" y="32"/>
                    <a:pt x="19" y="32"/>
                  </a:cubicBezTo>
                  <a:lnTo>
                    <a:pt x="19" y="32"/>
                  </a:lnTo>
                  <a:cubicBezTo>
                    <a:pt x="26" y="32"/>
                    <a:pt x="31" y="26"/>
                    <a:pt x="31" y="19"/>
                  </a:cubicBezTo>
                  <a:lnTo>
                    <a:pt x="31" y="19"/>
                  </a:lnTo>
                  <a:cubicBezTo>
                    <a:pt x="31" y="13"/>
                    <a:pt x="26" y="7"/>
                    <a:pt x="19" y="7"/>
                  </a:cubicBezTo>
                  <a:close/>
                  <a:moveTo>
                    <a:pt x="19" y="39"/>
                  </a:moveTo>
                  <a:lnTo>
                    <a:pt x="19" y="39"/>
                  </a:lnTo>
                  <a:cubicBezTo>
                    <a:pt x="9" y="39"/>
                    <a:pt x="0" y="30"/>
                    <a:pt x="0" y="19"/>
                  </a:cubicBezTo>
                  <a:lnTo>
                    <a:pt x="0" y="19"/>
                  </a:lnTo>
                  <a:cubicBezTo>
                    <a:pt x="0" y="9"/>
                    <a:pt x="9" y="0"/>
                    <a:pt x="19" y="0"/>
                  </a:cubicBezTo>
                  <a:lnTo>
                    <a:pt x="19" y="0"/>
                  </a:lnTo>
                  <a:cubicBezTo>
                    <a:pt x="30" y="0"/>
                    <a:pt x="39" y="9"/>
                    <a:pt x="39" y="19"/>
                  </a:cubicBezTo>
                  <a:lnTo>
                    <a:pt x="39" y="19"/>
                  </a:lnTo>
                  <a:cubicBezTo>
                    <a:pt x="39" y="30"/>
                    <a:pt x="30" y="39"/>
                    <a:pt x="19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324">
              <a:extLst>
                <a:ext uri="{FF2B5EF4-FFF2-40B4-BE49-F238E27FC236}">
                  <a16:creationId xmlns:a16="http://schemas.microsoft.com/office/drawing/2014/main" id="{28B8B1AC-1C20-4943-9249-1EFF6B040A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6212" y="2760292"/>
              <a:ext cx="165100" cy="165100"/>
            </a:xfrm>
            <a:custGeom>
              <a:avLst/>
              <a:gdLst>
                <a:gd name="T0" fmla="*/ 229 w 459"/>
                <a:gd name="T1" fmla="*/ 28 h 458"/>
                <a:gd name="T2" fmla="*/ 229 w 459"/>
                <a:gd name="T3" fmla="*/ 28 h 458"/>
                <a:gd name="T4" fmla="*/ 29 w 459"/>
                <a:gd name="T5" fmla="*/ 229 h 458"/>
                <a:gd name="T6" fmla="*/ 29 w 459"/>
                <a:gd name="T7" fmla="*/ 229 h 458"/>
                <a:gd name="T8" fmla="*/ 229 w 459"/>
                <a:gd name="T9" fmla="*/ 430 h 458"/>
                <a:gd name="T10" fmla="*/ 229 w 459"/>
                <a:gd name="T11" fmla="*/ 430 h 458"/>
                <a:gd name="T12" fmla="*/ 430 w 459"/>
                <a:gd name="T13" fmla="*/ 229 h 458"/>
                <a:gd name="T14" fmla="*/ 430 w 459"/>
                <a:gd name="T15" fmla="*/ 229 h 458"/>
                <a:gd name="T16" fmla="*/ 229 w 459"/>
                <a:gd name="T17" fmla="*/ 28 h 458"/>
                <a:gd name="T18" fmla="*/ 229 w 459"/>
                <a:gd name="T19" fmla="*/ 457 h 458"/>
                <a:gd name="T20" fmla="*/ 229 w 459"/>
                <a:gd name="T21" fmla="*/ 457 h 458"/>
                <a:gd name="T22" fmla="*/ 68 w 459"/>
                <a:gd name="T23" fmla="*/ 390 h 458"/>
                <a:gd name="T24" fmla="*/ 68 w 459"/>
                <a:gd name="T25" fmla="*/ 390 h 458"/>
                <a:gd name="T26" fmla="*/ 0 w 459"/>
                <a:gd name="T27" fmla="*/ 229 h 458"/>
                <a:gd name="T28" fmla="*/ 0 w 459"/>
                <a:gd name="T29" fmla="*/ 229 h 458"/>
                <a:gd name="T30" fmla="*/ 68 w 459"/>
                <a:gd name="T31" fmla="*/ 67 h 458"/>
                <a:gd name="T32" fmla="*/ 68 w 459"/>
                <a:gd name="T33" fmla="*/ 67 h 458"/>
                <a:gd name="T34" fmla="*/ 229 w 459"/>
                <a:gd name="T35" fmla="*/ 0 h 458"/>
                <a:gd name="T36" fmla="*/ 229 w 459"/>
                <a:gd name="T37" fmla="*/ 0 h 458"/>
                <a:gd name="T38" fmla="*/ 391 w 459"/>
                <a:gd name="T39" fmla="*/ 67 h 458"/>
                <a:gd name="T40" fmla="*/ 391 w 459"/>
                <a:gd name="T41" fmla="*/ 67 h 458"/>
                <a:gd name="T42" fmla="*/ 458 w 459"/>
                <a:gd name="T43" fmla="*/ 229 h 458"/>
                <a:gd name="T44" fmla="*/ 458 w 459"/>
                <a:gd name="T45" fmla="*/ 229 h 458"/>
                <a:gd name="T46" fmla="*/ 391 w 459"/>
                <a:gd name="T47" fmla="*/ 390 h 458"/>
                <a:gd name="T48" fmla="*/ 391 w 459"/>
                <a:gd name="T49" fmla="*/ 390 h 458"/>
                <a:gd name="T50" fmla="*/ 229 w 459"/>
                <a:gd name="T51" fmla="*/ 457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59" h="458">
                  <a:moveTo>
                    <a:pt x="229" y="28"/>
                  </a:moveTo>
                  <a:lnTo>
                    <a:pt x="229" y="28"/>
                  </a:lnTo>
                  <a:cubicBezTo>
                    <a:pt x="118" y="28"/>
                    <a:pt x="29" y="118"/>
                    <a:pt x="29" y="229"/>
                  </a:cubicBezTo>
                  <a:lnTo>
                    <a:pt x="29" y="229"/>
                  </a:lnTo>
                  <a:cubicBezTo>
                    <a:pt x="29" y="339"/>
                    <a:pt x="118" y="430"/>
                    <a:pt x="229" y="430"/>
                  </a:cubicBezTo>
                  <a:lnTo>
                    <a:pt x="229" y="430"/>
                  </a:lnTo>
                  <a:cubicBezTo>
                    <a:pt x="340" y="430"/>
                    <a:pt x="430" y="339"/>
                    <a:pt x="430" y="229"/>
                  </a:cubicBezTo>
                  <a:lnTo>
                    <a:pt x="430" y="229"/>
                  </a:lnTo>
                  <a:cubicBezTo>
                    <a:pt x="430" y="118"/>
                    <a:pt x="340" y="28"/>
                    <a:pt x="229" y="28"/>
                  </a:cubicBezTo>
                  <a:close/>
                  <a:moveTo>
                    <a:pt x="229" y="457"/>
                  </a:moveTo>
                  <a:lnTo>
                    <a:pt x="229" y="457"/>
                  </a:lnTo>
                  <a:cubicBezTo>
                    <a:pt x="168" y="457"/>
                    <a:pt x="111" y="433"/>
                    <a:pt x="68" y="390"/>
                  </a:cubicBezTo>
                  <a:lnTo>
                    <a:pt x="68" y="390"/>
                  </a:lnTo>
                  <a:cubicBezTo>
                    <a:pt x="24" y="347"/>
                    <a:pt x="0" y="290"/>
                    <a:pt x="0" y="229"/>
                  </a:cubicBezTo>
                  <a:lnTo>
                    <a:pt x="0" y="229"/>
                  </a:lnTo>
                  <a:cubicBezTo>
                    <a:pt x="0" y="168"/>
                    <a:pt x="24" y="110"/>
                    <a:pt x="68" y="67"/>
                  </a:cubicBezTo>
                  <a:lnTo>
                    <a:pt x="68" y="67"/>
                  </a:lnTo>
                  <a:cubicBezTo>
                    <a:pt x="111" y="24"/>
                    <a:pt x="168" y="0"/>
                    <a:pt x="229" y="0"/>
                  </a:cubicBezTo>
                  <a:lnTo>
                    <a:pt x="229" y="0"/>
                  </a:lnTo>
                  <a:cubicBezTo>
                    <a:pt x="290" y="0"/>
                    <a:pt x="348" y="24"/>
                    <a:pt x="391" y="67"/>
                  </a:cubicBezTo>
                  <a:lnTo>
                    <a:pt x="391" y="67"/>
                  </a:lnTo>
                  <a:cubicBezTo>
                    <a:pt x="434" y="110"/>
                    <a:pt x="458" y="168"/>
                    <a:pt x="458" y="229"/>
                  </a:cubicBezTo>
                  <a:lnTo>
                    <a:pt x="458" y="229"/>
                  </a:lnTo>
                  <a:cubicBezTo>
                    <a:pt x="458" y="290"/>
                    <a:pt x="434" y="347"/>
                    <a:pt x="391" y="390"/>
                  </a:cubicBezTo>
                  <a:lnTo>
                    <a:pt x="391" y="390"/>
                  </a:lnTo>
                  <a:cubicBezTo>
                    <a:pt x="348" y="433"/>
                    <a:pt x="290" y="457"/>
                    <a:pt x="229" y="4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325">
              <a:extLst>
                <a:ext uri="{FF2B5EF4-FFF2-40B4-BE49-F238E27FC236}">
                  <a16:creationId xmlns:a16="http://schemas.microsoft.com/office/drawing/2014/main" id="{A245E643-D624-7E45-9F93-7E3EC49EE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5262" y="2779342"/>
              <a:ext cx="125413" cy="127000"/>
            </a:xfrm>
            <a:custGeom>
              <a:avLst/>
              <a:gdLst>
                <a:gd name="T0" fmla="*/ 174 w 350"/>
                <a:gd name="T1" fmla="*/ 28 h 351"/>
                <a:gd name="T2" fmla="*/ 174 w 350"/>
                <a:gd name="T3" fmla="*/ 28 h 351"/>
                <a:gd name="T4" fmla="*/ 27 w 350"/>
                <a:gd name="T5" fmla="*/ 175 h 351"/>
                <a:gd name="T6" fmla="*/ 27 w 350"/>
                <a:gd name="T7" fmla="*/ 175 h 351"/>
                <a:gd name="T8" fmla="*/ 174 w 350"/>
                <a:gd name="T9" fmla="*/ 322 h 351"/>
                <a:gd name="T10" fmla="*/ 174 w 350"/>
                <a:gd name="T11" fmla="*/ 322 h 351"/>
                <a:gd name="T12" fmla="*/ 322 w 350"/>
                <a:gd name="T13" fmla="*/ 175 h 351"/>
                <a:gd name="T14" fmla="*/ 322 w 350"/>
                <a:gd name="T15" fmla="*/ 175 h 351"/>
                <a:gd name="T16" fmla="*/ 174 w 350"/>
                <a:gd name="T17" fmla="*/ 28 h 351"/>
                <a:gd name="T18" fmla="*/ 174 w 350"/>
                <a:gd name="T19" fmla="*/ 350 h 351"/>
                <a:gd name="T20" fmla="*/ 174 w 350"/>
                <a:gd name="T21" fmla="*/ 350 h 351"/>
                <a:gd name="T22" fmla="*/ 0 w 350"/>
                <a:gd name="T23" fmla="*/ 175 h 351"/>
                <a:gd name="T24" fmla="*/ 0 w 350"/>
                <a:gd name="T25" fmla="*/ 175 h 351"/>
                <a:gd name="T26" fmla="*/ 174 w 350"/>
                <a:gd name="T27" fmla="*/ 0 h 351"/>
                <a:gd name="T28" fmla="*/ 174 w 350"/>
                <a:gd name="T29" fmla="*/ 0 h 351"/>
                <a:gd name="T30" fmla="*/ 349 w 350"/>
                <a:gd name="T31" fmla="*/ 175 h 351"/>
                <a:gd name="T32" fmla="*/ 349 w 350"/>
                <a:gd name="T33" fmla="*/ 175 h 351"/>
                <a:gd name="T34" fmla="*/ 174 w 350"/>
                <a:gd name="T35" fmla="*/ 35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0" h="351">
                  <a:moveTo>
                    <a:pt x="174" y="28"/>
                  </a:moveTo>
                  <a:lnTo>
                    <a:pt x="174" y="28"/>
                  </a:lnTo>
                  <a:cubicBezTo>
                    <a:pt x="93" y="28"/>
                    <a:pt x="27" y="94"/>
                    <a:pt x="27" y="175"/>
                  </a:cubicBezTo>
                  <a:lnTo>
                    <a:pt x="27" y="175"/>
                  </a:lnTo>
                  <a:cubicBezTo>
                    <a:pt x="27" y="256"/>
                    <a:pt x="93" y="322"/>
                    <a:pt x="174" y="322"/>
                  </a:cubicBezTo>
                  <a:lnTo>
                    <a:pt x="174" y="322"/>
                  </a:lnTo>
                  <a:cubicBezTo>
                    <a:pt x="256" y="322"/>
                    <a:pt x="322" y="256"/>
                    <a:pt x="322" y="175"/>
                  </a:cubicBezTo>
                  <a:lnTo>
                    <a:pt x="322" y="175"/>
                  </a:lnTo>
                  <a:cubicBezTo>
                    <a:pt x="322" y="94"/>
                    <a:pt x="256" y="28"/>
                    <a:pt x="174" y="28"/>
                  </a:cubicBezTo>
                  <a:close/>
                  <a:moveTo>
                    <a:pt x="174" y="350"/>
                  </a:moveTo>
                  <a:lnTo>
                    <a:pt x="174" y="350"/>
                  </a:lnTo>
                  <a:cubicBezTo>
                    <a:pt x="78" y="350"/>
                    <a:pt x="0" y="271"/>
                    <a:pt x="0" y="175"/>
                  </a:cubicBezTo>
                  <a:lnTo>
                    <a:pt x="0" y="175"/>
                  </a:lnTo>
                  <a:cubicBezTo>
                    <a:pt x="0" y="78"/>
                    <a:pt x="78" y="0"/>
                    <a:pt x="174" y="0"/>
                  </a:cubicBezTo>
                  <a:lnTo>
                    <a:pt x="174" y="0"/>
                  </a:lnTo>
                  <a:cubicBezTo>
                    <a:pt x="271" y="0"/>
                    <a:pt x="349" y="78"/>
                    <a:pt x="349" y="175"/>
                  </a:cubicBezTo>
                  <a:lnTo>
                    <a:pt x="349" y="175"/>
                  </a:lnTo>
                  <a:cubicBezTo>
                    <a:pt x="349" y="271"/>
                    <a:pt x="271" y="350"/>
                    <a:pt x="174" y="3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Freeform 326">
              <a:extLst>
                <a:ext uri="{FF2B5EF4-FFF2-40B4-BE49-F238E27FC236}">
                  <a16:creationId xmlns:a16="http://schemas.microsoft.com/office/drawing/2014/main" id="{3F70A131-3A67-9A4E-AC48-75A8556386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9712" y="2809505"/>
              <a:ext cx="38100" cy="61912"/>
            </a:xfrm>
            <a:custGeom>
              <a:avLst/>
              <a:gdLst>
                <a:gd name="T0" fmla="*/ 48 w 106"/>
                <a:gd name="T1" fmla="*/ 171 h 172"/>
                <a:gd name="T2" fmla="*/ 48 w 106"/>
                <a:gd name="T3" fmla="*/ 171 h 172"/>
                <a:gd name="T4" fmla="*/ 7 w 106"/>
                <a:gd name="T5" fmla="*/ 163 h 172"/>
                <a:gd name="T6" fmla="*/ 7 w 106"/>
                <a:gd name="T7" fmla="*/ 163 h 172"/>
                <a:gd name="T8" fmla="*/ 2 w 106"/>
                <a:gd name="T9" fmla="*/ 149 h 172"/>
                <a:gd name="T10" fmla="*/ 2 w 106"/>
                <a:gd name="T11" fmla="*/ 149 h 172"/>
                <a:gd name="T12" fmla="*/ 16 w 106"/>
                <a:gd name="T13" fmla="*/ 143 h 172"/>
                <a:gd name="T14" fmla="*/ 16 w 106"/>
                <a:gd name="T15" fmla="*/ 143 h 172"/>
                <a:gd name="T16" fmla="*/ 73 w 106"/>
                <a:gd name="T17" fmla="*/ 145 h 172"/>
                <a:gd name="T18" fmla="*/ 73 w 106"/>
                <a:gd name="T19" fmla="*/ 145 h 172"/>
                <a:gd name="T20" fmla="*/ 83 w 106"/>
                <a:gd name="T21" fmla="*/ 125 h 172"/>
                <a:gd name="T22" fmla="*/ 83 w 106"/>
                <a:gd name="T23" fmla="*/ 125 h 172"/>
                <a:gd name="T24" fmla="*/ 48 w 106"/>
                <a:gd name="T25" fmla="*/ 97 h 172"/>
                <a:gd name="T26" fmla="*/ 48 w 106"/>
                <a:gd name="T27" fmla="*/ 97 h 172"/>
                <a:gd name="T28" fmla="*/ 18 w 106"/>
                <a:gd name="T29" fmla="*/ 80 h 172"/>
                <a:gd name="T30" fmla="*/ 18 w 106"/>
                <a:gd name="T31" fmla="*/ 80 h 172"/>
                <a:gd name="T32" fmla="*/ 1 w 106"/>
                <a:gd name="T33" fmla="*/ 51 h 172"/>
                <a:gd name="T34" fmla="*/ 1 w 106"/>
                <a:gd name="T35" fmla="*/ 51 h 172"/>
                <a:gd name="T36" fmla="*/ 21 w 106"/>
                <a:gd name="T37" fmla="*/ 14 h 172"/>
                <a:gd name="T38" fmla="*/ 21 w 106"/>
                <a:gd name="T39" fmla="*/ 14 h 172"/>
                <a:gd name="T40" fmla="*/ 97 w 106"/>
                <a:gd name="T41" fmla="*/ 12 h 172"/>
                <a:gd name="T42" fmla="*/ 97 w 106"/>
                <a:gd name="T43" fmla="*/ 12 h 172"/>
                <a:gd name="T44" fmla="*/ 103 w 106"/>
                <a:gd name="T45" fmla="*/ 25 h 172"/>
                <a:gd name="T46" fmla="*/ 103 w 106"/>
                <a:gd name="T47" fmla="*/ 25 h 172"/>
                <a:gd name="T48" fmla="*/ 89 w 106"/>
                <a:gd name="T49" fmla="*/ 31 h 172"/>
                <a:gd name="T50" fmla="*/ 89 w 106"/>
                <a:gd name="T51" fmla="*/ 31 h 172"/>
                <a:gd name="T52" fmla="*/ 33 w 106"/>
                <a:gd name="T53" fmla="*/ 31 h 172"/>
                <a:gd name="T54" fmla="*/ 33 w 106"/>
                <a:gd name="T55" fmla="*/ 31 h 172"/>
                <a:gd name="T56" fmla="*/ 22 w 106"/>
                <a:gd name="T57" fmla="*/ 51 h 172"/>
                <a:gd name="T58" fmla="*/ 22 w 106"/>
                <a:gd name="T59" fmla="*/ 51 h 172"/>
                <a:gd name="T60" fmla="*/ 57 w 106"/>
                <a:gd name="T61" fmla="*/ 78 h 172"/>
                <a:gd name="T62" fmla="*/ 57 w 106"/>
                <a:gd name="T63" fmla="*/ 78 h 172"/>
                <a:gd name="T64" fmla="*/ 87 w 106"/>
                <a:gd name="T65" fmla="*/ 96 h 172"/>
                <a:gd name="T66" fmla="*/ 87 w 106"/>
                <a:gd name="T67" fmla="*/ 96 h 172"/>
                <a:gd name="T68" fmla="*/ 104 w 106"/>
                <a:gd name="T69" fmla="*/ 125 h 172"/>
                <a:gd name="T70" fmla="*/ 104 w 106"/>
                <a:gd name="T71" fmla="*/ 125 h 172"/>
                <a:gd name="T72" fmla="*/ 84 w 106"/>
                <a:gd name="T73" fmla="*/ 162 h 172"/>
                <a:gd name="T74" fmla="*/ 84 w 106"/>
                <a:gd name="T75" fmla="*/ 162 h 172"/>
                <a:gd name="T76" fmla="*/ 48 w 106"/>
                <a:gd name="T77" fmla="*/ 17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6" h="172">
                  <a:moveTo>
                    <a:pt x="48" y="171"/>
                  </a:moveTo>
                  <a:lnTo>
                    <a:pt x="48" y="171"/>
                  </a:lnTo>
                  <a:cubicBezTo>
                    <a:pt x="36" y="171"/>
                    <a:pt x="21" y="169"/>
                    <a:pt x="7" y="163"/>
                  </a:cubicBezTo>
                  <a:lnTo>
                    <a:pt x="7" y="163"/>
                  </a:lnTo>
                  <a:cubicBezTo>
                    <a:pt x="2" y="161"/>
                    <a:pt x="0" y="154"/>
                    <a:pt x="2" y="149"/>
                  </a:cubicBezTo>
                  <a:lnTo>
                    <a:pt x="2" y="149"/>
                  </a:lnTo>
                  <a:cubicBezTo>
                    <a:pt x="4" y="143"/>
                    <a:pt x="10" y="141"/>
                    <a:pt x="16" y="143"/>
                  </a:cubicBezTo>
                  <a:lnTo>
                    <a:pt x="16" y="143"/>
                  </a:lnTo>
                  <a:cubicBezTo>
                    <a:pt x="37" y="152"/>
                    <a:pt x="59" y="153"/>
                    <a:pt x="73" y="145"/>
                  </a:cubicBezTo>
                  <a:lnTo>
                    <a:pt x="73" y="145"/>
                  </a:lnTo>
                  <a:cubicBezTo>
                    <a:pt x="79" y="140"/>
                    <a:pt x="83" y="133"/>
                    <a:pt x="83" y="125"/>
                  </a:cubicBezTo>
                  <a:lnTo>
                    <a:pt x="83" y="125"/>
                  </a:lnTo>
                  <a:cubicBezTo>
                    <a:pt x="83" y="115"/>
                    <a:pt x="64" y="106"/>
                    <a:pt x="48" y="97"/>
                  </a:cubicBezTo>
                  <a:lnTo>
                    <a:pt x="48" y="97"/>
                  </a:lnTo>
                  <a:cubicBezTo>
                    <a:pt x="37" y="92"/>
                    <a:pt x="27" y="87"/>
                    <a:pt x="18" y="80"/>
                  </a:cubicBezTo>
                  <a:lnTo>
                    <a:pt x="18" y="80"/>
                  </a:lnTo>
                  <a:cubicBezTo>
                    <a:pt x="7" y="72"/>
                    <a:pt x="1" y="62"/>
                    <a:pt x="1" y="51"/>
                  </a:cubicBezTo>
                  <a:lnTo>
                    <a:pt x="1" y="51"/>
                  </a:lnTo>
                  <a:cubicBezTo>
                    <a:pt x="1" y="36"/>
                    <a:pt x="8" y="22"/>
                    <a:pt x="21" y="14"/>
                  </a:cubicBezTo>
                  <a:lnTo>
                    <a:pt x="21" y="14"/>
                  </a:lnTo>
                  <a:cubicBezTo>
                    <a:pt x="40" y="1"/>
                    <a:pt x="70" y="0"/>
                    <a:pt x="97" y="12"/>
                  </a:cubicBezTo>
                  <a:lnTo>
                    <a:pt x="97" y="12"/>
                  </a:lnTo>
                  <a:cubicBezTo>
                    <a:pt x="102" y="14"/>
                    <a:pt x="105" y="20"/>
                    <a:pt x="103" y="25"/>
                  </a:cubicBezTo>
                  <a:lnTo>
                    <a:pt x="103" y="25"/>
                  </a:lnTo>
                  <a:cubicBezTo>
                    <a:pt x="100" y="31"/>
                    <a:pt x="94" y="34"/>
                    <a:pt x="89" y="31"/>
                  </a:cubicBezTo>
                  <a:lnTo>
                    <a:pt x="89" y="31"/>
                  </a:lnTo>
                  <a:cubicBezTo>
                    <a:pt x="68" y="22"/>
                    <a:pt x="46" y="22"/>
                    <a:pt x="33" y="31"/>
                  </a:cubicBezTo>
                  <a:lnTo>
                    <a:pt x="33" y="31"/>
                  </a:lnTo>
                  <a:cubicBezTo>
                    <a:pt x="26" y="36"/>
                    <a:pt x="22" y="43"/>
                    <a:pt x="22" y="51"/>
                  </a:cubicBezTo>
                  <a:lnTo>
                    <a:pt x="22" y="51"/>
                  </a:lnTo>
                  <a:cubicBezTo>
                    <a:pt x="22" y="61"/>
                    <a:pt x="41" y="70"/>
                    <a:pt x="57" y="78"/>
                  </a:cubicBezTo>
                  <a:lnTo>
                    <a:pt x="57" y="78"/>
                  </a:lnTo>
                  <a:cubicBezTo>
                    <a:pt x="68" y="83"/>
                    <a:pt x="79" y="89"/>
                    <a:pt x="87" y="96"/>
                  </a:cubicBezTo>
                  <a:lnTo>
                    <a:pt x="87" y="96"/>
                  </a:lnTo>
                  <a:cubicBezTo>
                    <a:pt x="98" y="104"/>
                    <a:pt x="104" y="114"/>
                    <a:pt x="104" y="125"/>
                  </a:cubicBezTo>
                  <a:lnTo>
                    <a:pt x="104" y="125"/>
                  </a:lnTo>
                  <a:cubicBezTo>
                    <a:pt x="104" y="140"/>
                    <a:pt x="97" y="154"/>
                    <a:pt x="84" y="162"/>
                  </a:cubicBezTo>
                  <a:lnTo>
                    <a:pt x="84" y="162"/>
                  </a:lnTo>
                  <a:cubicBezTo>
                    <a:pt x="74" y="169"/>
                    <a:pt x="62" y="171"/>
                    <a:pt x="48" y="17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Freeform 327">
              <a:extLst>
                <a:ext uri="{FF2B5EF4-FFF2-40B4-BE49-F238E27FC236}">
                  <a16:creationId xmlns:a16="http://schemas.microsoft.com/office/drawing/2014/main" id="{3D120C93-4056-5545-B768-202929A16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5587" y="2796805"/>
              <a:ext cx="7938" cy="14287"/>
            </a:xfrm>
            <a:custGeom>
              <a:avLst/>
              <a:gdLst>
                <a:gd name="T0" fmla="*/ 10 w 22"/>
                <a:gd name="T1" fmla="*/ 38 h 39"/>
                <a:gd name="T2" fmla="*/ 10 w 22"/>
                <a:gd name="T3" fmla="*/ 38 h 39"/>
                <a:gd name="T4" fmla="*/ 0 w 22"/>
                <a:gd name="T5" fmla="*/ 28 h 39"/>
                <a:gd name="T6" fmla="*/ 0 w 22"/>
                <a:gd name="T7" fmla="*/ 11 h 39"/>
                <a:gd name="T8" fmla="*/ 0 w 22"/>
                <a:gd name="T9" fmla="*/ 11 h 39"/>
                <a:gd name="T10" fmla="*/ 10 w 22"/>
                <a:gd name="T11" fmla="*/ 0 h 39"/>
                <a:gd name="T12" fmla="*/ 10 w 22"/>
                <a:gd name="T13" fmla="*/ 0 h 39"/>
                <a:gd name="T14" fmla="*/ 21 w 22"/>
                <a:gd name="T15" fmla="*/ 11 h 39"/>
                <a:gd name="T16" fmla="*/ 21 w 22"/>
                <a:gd name="T17" fmla="*/ 28 h 39"/>
                <a:gd name="T18" fmla="*/ 21 w 22"/>
                <a:gd name="T19" fmla="*/ 28 h 39"/>
                <a:gd name="T20" fmla="*/ 10 w 22"/>
                <a:gd name="T21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39">
                  <a:moveTo>
                    <a:pt x="10" y="38"/>
                  </a:moveTo>
                  <a:lnTo>
                    <a:pt x="10" y="38"/>
                  </a:lnTo>
                  <a:cubicBezTo>
                    <a:pt x="4" y="38"/>
                    <a:pt x="0" y="33"/>
                    <a:pt x="0" y="28"/>
                  </a:cubicBezTo>
                  <a:lnTo>
                    <a:pt x="0" y="11"/>
                  </a:lnTo>
                  <a:lnTo>
                    <a:pt x="0" y="11"/>
                  </a:lnTo>
                  <a:cubicBezTo>
                    <a:pt x="0" y="5"/>
                    <a:pt x="4" y="0"/>
                    <a:pt x="10" y="0"/>
                  </a:cubicBezTo>
                  <a:lnTo>
                    <a:pt x="10" y="0"/>
                  </a:lnTo>
                  <a:cubicBezTo>
                    <a:pt x="16" y="0"/>
                    <a:pt x="21" y="5"/>
                    <a:pt x="21" y="11"/>
                  </a:cubicBezTo>
                  <a:lnTo>
                    <a:pt x="21" y="28"/>
                  </a:lnTo>
                  <a:lnTo>
                    <a:pt x="21" y="28"/>
                  </a:lnTo>
                  <a:cubicBezTo>
                    <a:pt x="21" y="33"/>
                    <a:pt x="16" y="38"/>
                    <a:pt x="10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Freeform 328">
              <a:extLst>
                <a:ext uri="{FF2B5EF4-FFF2-40B4-BE49-F238E27FC236}">
                  <a16:creationId xmlns:a16="http://schemas.microsoft.com/office/drawing/2014/main" id="{DED83B40-3DBB-2D4F-9584-6E24D603BB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5587" y="2873005"/>
              <a:ext cx="7938" cy="14287"/>
            </a:xfrm>
            <a:custGeom>
              <a:avLst/>
              <a:gdLst>
                <a:gd name="T0" fmla="*/ 10 w 22"/>
                <a:gd name="T1" fmla="*/ 37 h 38"/>
                <a:gd name="T2" fmla="*/ 10 w 22"/>
                <a:gd name="T3" fmla="*/ 37 h 38"/>
                <a:gd name="T4" fmla="*/ 0 w 22"/>
                <a:gd name="T5" fmla="*/ 27 h 38"/>
                <a:gd name="T6" fmla="*/ 0 w 22"/>
                <a:gd name="T7" fmla="*/ 10 h 38"/>
                <a:gd name="T8" fmla="*/ 0 w 22"/>
                <a:gd name="T9" fmla="*/ 10 h 38"/>
                <a:gd name="T10" fmla="*/ 10 w 22"/>
                <a:gd name="T11" fmla="*/ 0 h 38"/>
                <a:gd name="T12" fmla="*/ 10 w 22"/>
                <a:gd name="T13" fmla="*/ 0 h 38"/>
                <a:gd name="T14" fmla="*/ 21 w 22"/>
                <a:gd name="T15" fmla="*/ 10 h 38"/>
                <a:gd name="T16" fmla="*/ 21 w 22"/>
                <a:gd name="T17" fmla="*/ 27 h 38"/>
                <a:gd name="T18" fmla="*/ 21 w 22"/>
                <a:gd name="T19" fmla="*/ 27 h 38"/>
                <a:gd name="T20" fmla="*/ 10 w 22"/>
                <a:gd name="T21" fmla="*/ 3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38">
                  <a:moveTo>
                    <a:pt x="10" y="37"/>
                  </a:moveTo>
                  <a:lnTo>
                    <a:pt x="10" y="37"/>
                  </a:lnTo>
                  <a:cubicBezTo>
                    <a:pt x="4" y="37"/>
                    <a:pt x="0" y="33"/>
                    <a:pt x="0" y="27"/>
                  </a:cubicBezTo>
                  <a:lnTo>
                    <a:pt x="0" y="10"/>
                  </a:lnTo>
                  <a:lnTo>
                    <a:pt x="0" y="10"/>
                  </a:lnTo>
                  <a:cubicBezTo>
                    <a:pt x="0" y="5"/>
                    <a:pt x="4" y="0"/>
                    <a:pt x="10" y="0"/>
                  </a:cubicBezTo>
                  <a:lnTo>
                    <a:pt x="10" y="0"/>
                  </a:lnTo>
                  <a:cubicBezTo>
                    <a:pt x="16" y="0"/>
                    <a:pt x="21" y="5"/>
                    <a:pt x="21" y="10"/>
                  </a:cubicBezTo>
                  <a:lnTo>
                    <a:pt x="21" y="27"/>
                  </a:lnTo>
                  <a:lnTo>
                    <a:pt x="21" y="27"/>
                  </a:lnTo>
                  <a:cubicBezTo>
                    <a:pt x="21" y="33"/>
                    <a:pt x="16" y="37"/>
                    <a:pt x="10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594C8B8-3376-F644-8BC4-4CFDD40712B4}"/>
              </a:ext>
            </a:extLst>
          </p:cNvPr>
          <p:cNvGrpSpPr/>
          <p:nvPr/>
        </p:nvGrpSpPr>
        <p:grpSpPr>
          <a:xfrm>
            <a:off x="8492887" y="820772"/>
            <a:ext cx="4434045" cy="3974423"/>
            <a:chOff x="11733544" y="1891399"/>
            <a:chExt cx="11571843" cy="10372336"/>
          </a:xfrm>
        </p:grpSpPr>
        <p:grpSp>
          <p:nvGrpSpPr>
            <p:cNvPr id="54" name="Agrupar 3">
              <a:extLst>
                <a:ext uri="{FF2B5EF4-FFF2-40B4-BE49-F238E27FC236}">
                  <a16:creationId xmlns:a16="http://schemas.microsoft.com/office/drawing/2014/main" id="{7446C153-E956-254C-AA29-B3461C47DD6C}"/>
                </a:ext>
              </a:extLst>
            </p:cNvPr>
            <p:cNvGrpSpPr/>
            <p:nvPr/>
          </p:nvGrpSpPr>
          <p:grpSpPr>
            <a:xfrm>
              <a:off x="11755847" y="1891399"/>
              <a:ext cx="11332687" cy="10372336"/>
              <a:chOff x="11753114" y="1939964"/>
              <a:chExt cx="11332687" cy="10372336"/>
            </a:xfrm>
          </p:grpSpPr>
          <p:sp>
            <p:nvSpPr>
              <p:cNvPr id="55" name="Freeform 1">
                <a:extLst>
                  <a:ext uri="{FF2B5EF4-FFF2-40B4-BE49-F238E27FC236}">
                    <a16:creationId xmlns:a16="http://schemas.microsoft.com/office/drawing/2014/main" id="{35B8B132-6E85-2148-8E72-5C806370814A}"/>
                  </a:ext>
                </a:extLst>
              </p:cNvPr>
              <p:cNvSpPr/>
              <p:nvPr/>
            </p:nvSpPr>
            <p:spPr>
              <a:xfrm>
                <a:off x="11753114" y="1939964"/>
                <a:ext cx="4885205" cy="453225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572" h="3314">
                    <a:moveTo>
                      <a:pt x="2503" y="3314"/>
                    </a:moveTo>
                    <a:lnTo>
                      <a:pt x="1069" y="3314"/>
                    </a:lnTo>
                    <a:cubicBezTo>
                      <a:pt x="479" y="3314"/>
                      <a:pt x="0" y="2835"/>
                      <a:pt x="0" y="2244"/>
                    </a:cubicBezTo>
                    <a:lnTo>
                      <a:pt x="0" y="0"/>
                    </a:lnTo>
                    <a:lnTo>
                      <a:pt x="3572" y="0"/>
                    </a:lnTo>
                    <a:lnTo>
                      <a:pt x="3572" y="2244"/>
                    </a:lnTo>
                    <a:cubicBezTo>
                      <a:pt x="3572" y="2835"/>
                      <a:pt x="3093" y="3314"/>
                      <a:pt x="2503" y="3314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sz="900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56" name="Freeform 2">
                <a:extLst>
                  <a:ext uri="{FF2B5EF4-FFF2-40B4-BE49-F238E27FC236}">
                    <a16:creationId xmlns:a16="http://schemas.microsoft.com/office/drawing/2014/main" id="{C99D97D1-3079-3A48-85E1-E39E0CDE704E}"/>
                  </a:ext>
                </a:extLst>
              </p:cNvPr>
              <p:cNvSpPr/>
              <p:nvPr/>
            </p:nvSpPr>
            <p:spPr>
              <a:xfrm>
                <a:off x="18199232" y="1939964"/>
                <a:ext cx="4886569" cy="453225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573" h="3314">
                    <a:moveTo>
                      <a:pt x="2503" y="3314"/>
                    </a:moveTo>
                    <a:lnTo>
                      <a:pt x="1070" y="3314"/>
                    </a:lnTo>
                    <a:cubicBezTo>
                      <a:pt x="480" y="3314"/>
                      <a:pt x="0" y="2835"/>
                      <a:pt x="0" y="2244"/>
                    </a:cubicBezTo>
                    <a:lnTo>
                      <a:pt x="0" y="0"/>
                    </a:lnTo>
                    <a:lnTo>
                      <a:pt x="3573" y="0"/>
                    </a:lnTo>
                    <a:lnTo>
                      <a:pt x="3573" y="2244"/>
                    </a:lnTo>
                    <a:cubicBezTo>
                      <a:pt x="3573" y="2835"/>
                      <a:pt x="3094" y="3314"/>
                      <a:pt x="2503" y="3314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sz="900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57" name="Freeform 3">
                <a:extLst>
                  <a:ext uri="{FF2B5EF4-FFF2-40B4-BE49-F238E27FC236}">
                    <a16:creationId xmlns:a16="http://schemas.microsoft.com/office/drawing/2014/main" id="{861EFC4B-3BDD-524E-A7AE-335358175022}"/>
                  </a:ext>
                </a:extLst>
              </p:cNvPr>
              <p:cNvSpPr/>
              <p:nvPr/>
            </p:nvSpPr>
            <p:spPr>
              <a:xfrm>
                <a:off x="18199232" y="7780045"/>
                <a:ext cx="4886569" cy="453225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573" h="3314">
                    <a:moveTo>
                      <a:pt x="1070" y="0"/>
                    </a:moveTo>
                    <a:lnTo>
                      <a:pt x="2503" y="0"/>
                    </a:lnTo>
                    <a:cubicBezTo>
                      <a:pt x="3094" y="0"/>
                      <a:pt x="3573" y="479"/>
                      <a:pt x="3573" y="1069"/>
                    </a:cubicBezTo>
                    <a:lnTo>
                      <a:pt x="3573" y="3314"/>
                    </a:lnTo>
                    <a:lnTo>
                      <a:pt x="0" y="3314"/>
                    </a:lnTo>
                    <a:lnTo>
                      <a:pt x="0" y="1069"/>
                    </a:lnTo>
                    <a:cubicBezTo>
                      <a:pt x="0" y="479"/>
                      <a:pt x="480" y="0"/>
                      <a:pt x="10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sz="900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58" name="Freeform 4">
                <a:extLst>
                  <a:ext uri="{FF2B5EF4-FFF2-40B4-BE49-F238E27FC236}">
                    <a16:creationId xmlns:a16="http://schemas.microsoft.com/office/drawing/2014/main" id="{06745FD1-85A4-3640-8830-2D1A71FF8230}"/>
                  </a:ext>
                </a:extLst>
              </p:cNvPr>
              <p:cNvSpPr/>
              <p:nvPr/>
            </p:nvSpPr>
            <p:spPr>
              <a:xfrm>
                <a:off x="11753114" y="7780045"/>
                <a:ext cx="4885205" cy="453225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572" h="3314">
                    <a:moveTo>
                      <a:pt x="1069" y="0"/>
                    </a:moveTo>
                    <a:lnTo>
                      <a:pt x="2503" y="0"/>
                    </a:lnTo>
                    <a:cubicBezTo>
                      <a:pt x="3093" y="0"/>
                      <a:pt x="3572" y="479"/>
                      <a:pt x="3572" y="1069"/>
                    </a:cubicBezTo>
                    <a:lnTo>
                      <a:pt x="3572" y="3314"/>
                    </a:lnTo>
                    <a:lnTo>
                      <a:pt x="0" y="3314"/>
                    </a:lnTo>
                    <a:lnTo>
                      <a:pt x="0" y="1069"/>
                    </a:lnTo>
                    <a:cubicBezTo>
                      <a:pt x="0" y="479"/>
                      <a:pt x="479" y="0"/>
                      <a:pt x="10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sz="900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</p:grpSp>
        <p:sp>
          <p:nvSpPr>
            <p:cNvPr id="59" name="CuadroTexto 328">
              <a:extLst>
                <a:ext uri="{FF2B5EF4-FFF2-40B4-BE49-F238E27FC236}">
                  <a16:creationId xmlns:a16="http://schemas.microsoft.com/office/drawing/2014/main" id="{20331D9D-69DB-3C40-8110-90D14448C94E}"/>
                </a:ext>
              </a:extLst>
            </p:cNvPr>
            <p:cNvSpPr txBox="1"/>
            <p:nvPr/>
          </p:nvSpPr>
          <p:spPr>
            <a:xfrm>
              <a:off x="13003628" y="2479858"/>
              <a:ext cx="2291938" cy="963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1</a:t>
              </a:r>
            </a:p>
          </p:txBody>
        </p:sp>
        <p:sp>
          <p:nvSpPr>
            <p:cNvPr id="60" name="CuadroTexto 329">
              <a:extLst>
                <a:ext uri="{FF2B5EF4-FFF2-40B4-BE49-F238E27FC236}">
                  <a16:creationId xmlns:a16="http://schemas.microsoft.com/office/drawing/2014/main" id="{F8BCAE80-49BB-824C-8A6F-571281BDE1AB}"/>
                </a:ext>
              </a:extLst>
            </p:cNvPr>
            <p:cNvSpPr txBox="1"/>
            <p:nvPr/>
          </p:nvSpPr>
          <p:spPr>
            <a:xfrm>
              <a:off x="11733544" y="3683174"/>
              <a:ext cx="5059532" cy="1927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ea typeface="Lato" charset="0"/>
                  <a:cs typeface="Rubik" pitchFamily="2" charset="-79"/>
                </a:rPr>
                <a:t>Refers to a good 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ea typeface="Lato" charset="0"/>
                  <a:cs typeface="Rubik" pitchFamily="2" charset="-79"/>
                </a:rPr>
                <a:t>or service being offered.</a:t>
              </a:r>
            </a:p>
          </p:txBody>
        </p:sp>
        <p:sp>
          <p:nvSpPr>
            <p:cNvPr id="61" name="CuadroTexto 330">
              <a:extLst>
                <a:ext uri="{FF2B5EF4-FFF2-40B4-BE49-F238E27FC236}">
                  <a16:creationId xmlns:a16="http://schemas.microsoft.com/office/drawing/2014/main" id="{F5D3F8E8-9BDE-994C-AD1A-37639F60AC1C}"/>
                </a:ext>
              </a:extLst>
            </p:cNvPr>
            <p:cNvSpPr txBox="1"/>
            <p:nvPr/>
          </p:nvSpPr>
          <p:spPr>
            <a:xfrm>
              <a:off x="19515939" y="2486534"/>
              <a:ext cx="2291938" cy="963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2</a:t>
              </a:r>
            </a:p>
          </p:txBody>
        </p:sp>
        <p:sp>
          <p:nvSpPr>
            <p:cNvPr id="62" name="CuadroTexto 331">
              <a:extLst>
                <a:ext uri="{FF2B5EF4-FFF2-40B4-BE49-F238E27FC236}">
                  <a16:creationId xmlns:a16="http://schemas.microsoft.com/office/drawing/2014/main" id="{BCC7469F-79FD-5744-BD4C-F7D09CC5AFFD}"/>
                </a:ext>
              </a:extLst>
            </p:cNvPr>
            <p:cNvSpPr txBox="1"/>
            <p:nvPr/>
          </p:nvSpPr>
          <p:spPr>
            <a:xfrm>
              <a:off x="18245855" y="3689850"/>
              <a:ext cx="5059532" cy="1927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ea typeface="Lato" charset="0"/>
                  <a:cs typeface="Rubik" pitchFamily="2" charset="-79"/>
                </a:rPr>
                <a:t>Refers to a good 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ea typeface="Lato" charset="0"/>
                  <a:cs typeface="Rubik" pitchFamily="2" charset="-79"/>
                </a:rPr>
                <a:t>or service being offered.</a:t>
              </a:r>
            </a:p>
          </p:txBody>
        </p:sp>
        <p:sp>
          <p:nvSpPr>
            <p:cNvPr id="63" name="CuadroTexto 332">
              <a:extLst>
                <a:ext uri="{FF2B5EF4-FFF2-40B4-BE49-F238E27FC236}">
                  <a16:creationId xmlns:a16="http://schemas.microsoft.com/office/drawing/2014/main" id="{40B4EC47-04A8-6F4B-ACA4-4927E5C9459D}"/>
                </a:ext>
              </a:extLst>
            </p:cNvPr>
            <p:cNvSpPr txBox="1"/>
            <p:nvPr/>
          </p:nvSpPr>
          <p:spPr>
            <a:xfrm>
              <a:off x="13025929" y="8550108"/>
              <a:ext cx="2291938" cy="963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3</a:t>
              </a:r>
            </a:p>
          </p:txBody>
        </p:sp>
        <p:sp>
          <p:nvSpPr>
            <p:cNvPr id="64" name="CuadroTexto 333">
              <a:extLst>
                <a:ext uri="{FF2B5EF4-FFF2-40B4-BE49-F238E27FC236}">
                  <a16:creationId xmlns:a16="http://schemas.microsoft.com/office/drawing/2014/main" id="{7A224FAB-EC8E-5741-81EE-63D6D9286077}"/>
                </a:ext>
              </a:extLst>
            </p:cNvPr>
            <p:cNvSpPr txBox="1"/>
            <p:nvPr/>
          </p:nvSpPr>
          <p:spPr>
            <a:xfrm>
              <a:off x="11755847" y="9775728"/>
              <a:ext cx="5059532" cy="1927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ea typeface="Lato" charset="0"/>
                  <a:cs typeface="Rubik" pitchFamily="2" charset="-79"/>
                </a:rPr>
                <a:t>Refers to a good 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ea typeface="Lato" charset="0"/>
                  <a:cs typeface="Rubik" pitchFamily="2" charset="-79"/>
                </a:rPr>
                <a:t>or service being offered.</a:t>
              </a:r>
            </a:p>
          </p:txBody>
        </p:sp>
        <p:sp>
          <p:nvSpPr>
            <p:cNvPr id="65" name="CuadroTexto 334">
              <a:extLst>
                <a:ext uri="{FF2B5EF4-FFF2-40B4-BE49-F238E27FC236}">
                  <a16:creationId xmlns:a16="http://schemas.microsoft.com/office/drawing/2014/main" id="{F7C097D7-BDED-F24F-823C-DCCC34EE9956}"/>
                </a:ext>
              </a:extLst>
            </p:cNvPr>
            <p:cNvSpPr txBox="1"/>
            <p:nvPr/>
          </p:nvSpPr>
          <p:spPr>
            <a:xfrm>
              <a:off x="19515939" y="8572412"/>
              <a:ext cx="2291938" cy="963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4</a:t>
              </a:r>
            </a:p>
          </p:txBody>
        </p:sp>
        <p:sp>
          <p:nvSpPr>
            <p:cNvPr id="66" name="CuadroTexto 335">
              <a:extLst>
                <a:ext uri="{FF2B5EF4-FFF2-40B4-BE49-F238E27FC236}">
                  <a16:creationId xmlns:a16="http://schemas.microsoft.com/office/drawing/2014/main" id="{4AA598FC-6CF1-CC4E-873C-573F09C4B6DF}"/>
                </a:ext>
              </a:extLst>
            </p:cNvPr>
            <p:cNvSpPr txBox="1"/>
            <p:nvPr/>
          </p:nvSpPr>
          <p:spPr>
            <a:xfrm>
              <a:off x="18245855" y="9798031"/>
              <a:ext cx="5059532" cy="1927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ea typeface="Lato" charset="0"/>
                  <a:cs typeface="Rubik" pitchFamily="2" charset="-79"/>
                </a:rPr>
                <a:t>Refers to a good 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ea typeface="Lato" charset="0"/>
                  <a:cs typeface="Rubik" pitchFamily="2" charset="-79"/>
                </a:rPr>
                <a:t>or service being offered.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4DDFDCF-D04D-1F40-B46E-B824BD2F93F9}"/>
              </a:ext>
            </a:extLst>
          </p:cNvPr>
          <p:cNvGrpSpPr/>
          <p:nvPr/>
        </p:nvGrpSpPr>
        <p:grpSpPr>
          <a:xfrm>
            <a:off x="15522242" y="675501"/>
            <a:ext cx="6171933" cy="4523405"/>
            <a:chOff x="9565781" y="2936798"/>
            <a:chExt cx="12754957" cy="9348099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8E457048-2DCD-E24C-93E5-FFEB7CB7FA9B}"/>
                </a:ext>
              </a:extLst>
            </p:cNvPr>
            <p:cNvGrpSpPr/>
            <p:nvPr/>
          </p:nvGrpSpPr>
          <p:grpSpPr>
            <a:xfrm>
              <a:off x="9565781" y="2936798"/>
              <a:ext cx="12754957" cy="9348099"/>
              <a:chOff x="11432132" y="2936798"/>
              <a:chExt cx="11017965" cy="9348099"/>
            </a:xfrm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F6AEB01-5B27-134A-8500-16530CACB2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33428" y="11702375"/>
                <a:ext cx="10615446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CF5C88C4-4E14-334C-8086-63F431BBD7D0}"/>
                  </a:ext>
                </a:extLst>
              </p:cNvPr>
              <p:cNvCxnSpPr/>
              <p:nvPr/>
            </p:nvCxnSpPr>
            <p:spPr>
              <a:xfrm flipV="1">
                <a:off x="11890496" y="3054096"/>
                <a:ext cx="0" cy="864828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64493B40-7220-064C-88C5-DDAF11A5627B}"/>
                  </a:ext>
                </a:extLst>
              </p:cNvPr>
              <p:cNvCxnSpPr/>
              <p:nvPr/>
            </p:nvCxnSpPr>
            <p:spPr>
              <a:xfrm>
                <a:off x="11818413" y="10317719"/>
                <a:ext cx="132134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7E0D960F-6FD8-DC4A-ACF5-3987E7C1E5D8}"/>
                  </a:ext>
                </a:extLst>
              </p:cNvPr>
              <p:cNvCxnSpPr/>
              <p:nvPr/>
            </p:nvCxnSpPr>
            <p:spPr>
              <a:xfrm>
                <a:off x="11824429" y="8879709"/>
                <a:ext cx="132134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EE0C18AB-3522-C74C-A3DE-0DA22BF01A8A}"/>
                  </a:ext>
                </a:extLst>
              </p:cNvPr>
              <p:cNvCxnSpPr/>
              <p:nvPr/>
            </p:nvCxnSpPr>
            <p:spPr>
              <a:xfrm>
                <a:off x="11846014" y="7435140"/>
                <a:ext cx="132134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A8C47576-7C55-D943-949E-6001563B0377}"/>
                  </a:ext>
                </a:extLst>
              </p:cNvPr>
              <p:cNvCxnSpPr/>
              <p:nvPr/>
            </p:nvCxnSpPr>
            <p:spPr>
              <a:xfrm>
                <a:off x="11824429" y="5999339"/>
                <a:ext cx="132134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8F07DB1D-B210-B844-AAE4-A4A27B7512DB}"/>
                  </a:ext>
                </a:extLst>
              </p:cNvPr>
              <p:cNvCxnSpPr/>
              <p:nvPr/>
            </p:nvCxnSpPr>
            <p:spPr>
              <a:xfrm>
                <a:off x="11837625" y="4558059"/>
                <a:ext cx="132134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Text Box 2330">
                <a:extLst>
                  <a:ext uri="{FF2B5EF4-FFF2-40B4-BE49-F238E27FC236}">
                    <a16:creationId xmlns:a16="http://schemas.microsoft.com/office/drawing/2014/main" id="{09BA4DF9-02B0-6F4B-BEAB-2EA680DE416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432132" y="10148307"/>
                <a:ext cx="328524" cy="445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5pPr>
                <a:lvl6pPr marL="25146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6pPr>
                <a:lvl7pPr marL="29718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7pPr>
                <a:lvl8pPr marL="34290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8pPr>
                <a:lvl9pPr marL="38862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9pPr>
              </a:lstStyle>
              <a:p>
                <a:pPr algn="ctr"/>
                <a:r>
                  <a:rPr lang="en-US" sz="1400">
                    <a:solidFill>
                      <a:srgbClr val="8F8F8E"/>
                    </a:solidFill>
                    <a:latin typeface="+mn-lt"/>
                    <a:ea typeface="Lato Light" charset="0"/>
                    <a:cs typeface="Lato Light" charset="0"/>
                  </a:rPr>
                  <a:t>1</a:t>
                </a:r>
              </a:p>
            </p:txBody>
          </p:sp>
          <p:sp>
            <p:nvSpPr>
              <p:cNvPr id="82" name="Text Box 2330">
                <a:extLst>
                  <a:ext uri="{FF2B5EF4-FFF2-40B4-BE49-F238E27FC236}">
                    <a16:creationId xmlns:a16="http://schemas.microsoft.com/office/drawing/2014/main" id="{0E378D1B-0BBB-9B46-8667-926DD5EE7A2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436754" y="11583079"/>
                <a:ext cx="328524" cy="445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5pPr>
                <a:lvl6pPr marL="25146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6pPr>
                <a:lvl7pPr marL="29718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7pPr>
                <a:lvl8pPr marL="34290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8pPr>
                <a:lvl9pPr marL="38862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9pPr>
              </a:lstStyle>
              <a:p>
                <a:pPr algn="ctr"/>
                <a:r>
                  <a:rPr lang="en-US" sz="1400" dirty="0">
                    <a:solidFill>
                      <a:srgbClr val="8F8F8E"/>
                    </a:solidFill>
                    <a:latin typeface="+mn-lt"/>
                    <a:ea typeface="Lato Light" charset="0"/>
                    <a:cs typeface="Lato Light" charset="0"/>
                  </a:rPr>
                  <a:t>0</a:t>
                </a:r>
              </a:p>
            </p:txBody>
          </p:sp>
          <p:sp>
            <p:nvSpPr>
              <p:cNvPr id="83" name="Text Box 2330">
                <a:extLst>
                  <a:ext uri="{FF2B5EF4-FFF2-40B4-BE49-F238E27FC236}">
                    <a16:creationId xmlns:a16="http://schemas.microsoft.com/office/drawing/2014/main" id="{A1237F33-C2FE-2C45-AE6D-EF8E627E5A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487126" y="8716312"/>
                <a:ext cx="254998" cy="445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5pPr>
                <a:lvl6pPr marL="25146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6pPr>
                <a:lvl7pPr marL="29718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7pPr>
                <a:lvl8pPr marL="34290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8pPr>
                <a:lvl9pPr marL="38862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9pPr>
              </a:lstStyle>
              <a:p>
                <a:pPr algn="ctr"/>
                <a:r>
                  <a:rPr lang="en-US" sz="1400">
                    <a:solidFill>
                      <a:srgbClr val="8F8F8E"/>
                    </a:solidFill>
                    <a:latin typeface="+mn-lt"/>
                    <a:ea typeface="Lato Light" charset="0"/>
                    <a:cs typeface="Lato Light" charset="0"/>
                  </a:rPr>
                  <a:t>2</a:t>
                </a:r>
              </a:p>
            </p:txBody>
          </p:sp>
          <p:sp>
            <p:nvSpPr>
              <p:cNvPr id="84" name="Text Box 2330">
                <a:extLst>
                  <a:ext uri="{FF2B5EF4-FFF2-40B4-BE49-F238E27FC236}">
                    <a16:creationId xmlns:a16="http://schemas.microsoft.com/office/drawing/2014/main" id="{6AEDB199-F404-9B4C-951E-DEB7A6BBA8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490568" y="7258066"/>
                <a:ext cx="254998" cy="445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5pPr>
                <a:lvl6pPr marL="25146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6pPr>
                <a:lvl7pPr marL="29718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7pPr>
                <a:lvl8pPr marL="34290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8pPr>
                <a:lvl9pPr marL="38862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9pPr>
              </a:lstStyle>
              <a:p>
                <a:pPr algn="ctr"/>
                <a:r>
                  <a:rPr lang="en-US" sz="1400">
                    <a:solidFill>
                      <a:srgbClr val="8F8F8E"/>
                    </a:solidFill>
                    <a:latin typeface="+mn-lt"/>
                    <a:ea typeface="Lato Light" charset="0"/>
                    <a:cs typeface="Lato Light" charset="0"/>
                  </a:rPr>
                  <a:t>3</a:t>
                </a:r>
              </a:p>
            </p:txBody>
          </p:sp>
          <p:sp>
            <p:nvSpPr>
              <p:cNvPr id="85" name="Text Box 2330">
                <a:extLst>
                  <a:ext uri="{FF2B5EF4-FFF2-40B4-BE49-F238E27FC236}">
                    <a16:creationId xmlns:a16="http://schemas.microsoft.com/office/drawing/2014/main" id="{A2F7CC34-E758-7E4A-80DF-6AC7AF3E1C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489022" y="5816125"/>
                <a:ext cx="254998" cy="445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5pPr>
                <a:lvl6pPr marL="25146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6pPr>
                <a:lvl7pPr marL="29718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7pPr>
                <a:lvl8pPr marL="34290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8pPr>
                <a:lvl9pPr marL="38862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9pPr>
              </a:lstStyle>
              <a:p>
                <a:pPr algn="ctr"/>
                <a:r>
                  <a:rPr lang="en-US" sz="1400">
                    <a:solidFill>
                      <a:srgbClr val="8F8F8E"/>
                    </a:solidFill>
                    <a:latin typeface="+mn-lt"/>
                    <a:ea typeface="Lato Light" charset="0"/>
                    <a:cs typeface="Lato Light" charset="0"/>
                  </a:rPr>
                  <a:t>4</a:t>
                </a:r>
              </a:p>
            </p:txBody>
          </p:sp>
          <p:sp>
            <p:nvSpPr>
              <p:cNvPr id="86" name="Text Box 2330">
                <a:extLst>
                  <a:ext uri="{FF2B5EF4-FFF2-40B4-BE49-F238E27FC236}">
                    <a16:creationId xmlns:a16="http://schemas.microsoft.com/office/drawing/2014/main" id="{D0AED443-C71D-1347-9D4B-200F149998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487126" y="4379924"/>
                <a:ext cx="254998" cy="445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5pPr>
                <a:lvl6pPr marL="25146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6pPr>
                <a:lvl7pPr marL="29718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7pPr>
                <a:lvl8pPr marL="34290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8pPr>
                <a:lvl9pPr marL="38862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9pPr>
              </a:lstStyle>
              <a:p>
                <a:pPr algn="ctr"/>
                <a:r>
                  <a:rPr lang="en-US" sz="1400">
                    <a:solidFill>
                      <a:srgbClr val="8F8F8E"/>
                    </a:solidFill>
                    <a:latin typeface="+mn-lt"/>
                    <a:ea typeface="Lato Light" charset="0"/>
                    <a:cs typeface="Lato Light" charset="0"/>
                  </a:rPr>
                  <a:t>5</a:t>
                </a:r>
                <a:endParaRPr lang="en-US" sz="1400" dirty="0">
                  <a:solidFill>
                    <a:srgbClr val="8F8F8E"/>
                  </a:solidFill>
                  <a:latin typeface="+mn-lt"/>
                  <a:ea typeface="Lato Light" charset="0"/>
                  <a:cs typeface="Lato Light" charset="0"/>
                </a:endParaRPr>
              </a:p>
            </p:txBody>
          </p:sp>
          <p:sp>
            <p:nvSpPr>
              <p:cNvPr id="87" name="Text Box 2330">
                <a:extLst>
                  <a:ext uri="{FF2B5EF4-FFF2-40B4-BE49-F238E27FC236}">
                    <a16:creationId xmlns:a16="http://schemas.microsoft.com/office/drawing/2014/main" id="{9510F9B4-722F-EE43-9565-DFBF121204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474067" y="2936798"/>
                <a:ext cx="280501" cy="445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5pPr>
                <a:lvl6pPr marL="25146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6pPr>
                <a:lvl7pPr marL="29718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7pPr>
                <a:lvl8pPr marL="34290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8pPr>
                <a:lvl9pPr marL="38862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9pPr>
              </a:lstStyle>
              <a:p>
                <a:pPr algn="ctr"/>
                <a:r>
                  <a:rPr lang="en-US" sz="1400" dirty="0">
                    <a:solidFill>
                      <a:srgbClr val="8F8F8E"/>
                    </a:solidFill>
                    <a:latin typeface="+mn-lt"/>
                    <a:ea typeface="Lato Light" charset="0"/>
                    <a:cs typeface="Lato Light" charset="0"/>
                  </a:rPr>
                  <a:t>6</a:t>
                </a:r>
              </a:p>
            </p:txBody>
          </p:sp>
          <p:sp>
            <p:nvSpPr>
              <p:cNvPr id="88" name="Text Box 2330">
                <a:extLst>
                  <a:ext uri="{FF2B5EF4-FFF2-40B4-BE49-F238E27FC236}">
                    <a16:creationId xmlns:a16="http://schemas.microsoft.com/office/drawing/2014/main" id="{3084B2C6-5D82-EB44-A9A5-B624A835C7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551105" y="11839659"/>
                <a:ext cx="1316352" cy="445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5pPr>
                <a:lvl6pPr marL="25146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6pPr>
                <a:lvl7pPr marL="29718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7pPr>
                <a:lvl8pPr marL="34290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8pPr>
                <a:lvl9pPr marL="38862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9pPr>
              </a:lstStyle>
              <a:p>
                <a:pPr algn="ctr"/>
                <a:r>
                  <a:rPr lang="en-US" sz="1400" dirty="0">
                    <a:solidFill>
                      <a:srgbClr val="8F8F8E"/>
                    </a:solidFill>
                    <a:latin typeface="+mn-lt"/>
                    <a:ea typeface="Lato Light" charset="0"/>
                    <a:cs typeface="Lato Light" charset="0"/>
                  </a:rPr>
                  <a:t>Title One</a:t>
                </a:r>
              </a:p>
            </p:txBody>
          </p:sp>
          <p:sp>
            <p:nvSpPr>
              <p:cNvPr id="89" name="Text Box 2330">
                <a:extLst>
                  <a:ext uri="{FF2B5EF4-FFF2-40B4-BE49-F238E27FC236}">
                    <a16:creationId xmlns:a16="http://schemas.microsoft.com/office/drawing/2014/main" id="{437FCB30-B5DD-4A42-BBD0-8DD85339DB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175116" y="11839659"/>
                <a:ext cx="1350692" cy="445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5pPr>
                <a:lvl6pPr marL="25146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6pPr>
                <a:lvl7pPr marL="29718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7pPr>
                <a:lvl8pPr marL="34290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8pPr>
                <a:lvl9pPr marL="38862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9pPr>
              </a:lstStyle>
              <a:p>
                <a:pPr algn="ctr"/>
                <a:r>
                  <a:rPr lang="en-US" sz="1400" dirty="0">
                    <a:solidFill>
                      <a:srgbClr val="8F8F8E"/>
                    </a:solidFill>
                    <a:latin typeface="+mn-lt"/>
                    <a:ea typeface="Lato Light" charset="0"/>
                    <a:cs typeface="Lato Light" charset="0"/>
                  </a:rPr>
                  <a:t>Title Two</a:t>
                </a:r>
              </a:p>
            </p:txBody>
          </p:sp>
          <p:sp>
            <p:nvSpPr>
              <p:cNvPr id="90" name="Text Box 2330">
                <a:extLst>
                  <a:ext uri="{FF2B5EF4-FFF2-40B4-BE49-F238E27FC236}">
                    <a16:creationId xmlns:a16="http://schemas.microsoft.com/office/drawing/2014/main" id="{41BF0E4F-9644-9A4A-8CA6-1E5792B7F5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711214" y="11839659"/>
                <a:ext cx="1588209" cy="445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5pPr>
                <a:lvl6pPr marL="25146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6pPr>
                <a:lvl7pPr marL="29718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7pPr>
                <a:lvl8pPr marL="34290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8pPr>
                <a:lvl9pPr marL="38862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9pPr>
              </a:lstStyle>
              <a:p>
                <a:pPr algn="ctr"/>
                <a:r>
                  <a:rPr lang="en-US" sz="1400" dirty="0">
                    <a:solidFill>
                      <a:srgbClr val="8F8F8E"/>
                    </a:solidFill>
                    <a:latin typeface="+mn-lt"/>
                    <a:ea typeface="Lato Light" charset="0"/>
                    <a:cs typeface="Lato Light" charset="0"/>
                  </a:rPr>
                  <a:t>Title Three</a:t>
                </a:r>
              </a:p>
            </p:txBody>
          </p:sp>
          <p:sp>
            <p:nvSpPr>
              <p:cNvPr id="91" name="Text Box 2330">
                <a:extLst>
                  <a:ext uri="{FF2B5EF4-FFF2-40B4-BE49-F238E27FC236}">
                    <a16:creationId xmlns:a16="http://schemas.microsoft.com/office/drawing/2014/main" id="{0F7DB6D9-3BD9-9A4C-9284-DB4B0A9B3B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444624" y="11839659"/>
                <a:ext cx="1407924" cy="445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5pPr>
                <a:lvl6pPr marL="25146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6pPr>
                <a:lvl7pPr marL="29718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7pPr>
                <a:lvl8pPr marL="34290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8pPr>
                <a:lvl9pPr marL="38862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SimSun" charset="0"/>
                    <a:cs typeface="SimSun" charset="0"/>
                  </a:defRPr>
                </a:lvl9pPr>
              </a:lstStyle>
              <a:p>
                <a:pPr algn="ctr"/>
                <a:r>
                  <a:rPr lang="en-US" sz="1400" dirty="0">
                    <a:solidFill>
                      <a:srgbClr val="8F8F8E"/>
                    </a:solidFill>
                    <a:latin typeface="+mn-lt"/>
                    <a:ea typeface="Lato Light" charset="0"/>
                    <a:cs typeface="Lato Light" charset="0"/>
                  </a:rPr>
                  <a:t>Title Four</a:t>
                </a:r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D20EAAC-A7EE-614D-9443-888EB19BD04C}"/>
                  </a:ext>
                </a:extLst>
              </p:cNvPr>
              <p:cNvCxnSpPr/>
              <p:nvPr/>
            </p:nvCxnSpPr>
            <p:spPr>
              <a:xfrm rot="16200000">
                <a:off x="14436335" y="11695533"/>
                <a:ext cx="175521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CF217119-B408-5548-A885-D0C37A5FCFD1}"/>
                  </a:ext>
                </a:extLst>
              </p:cNvPr>
              <p:cNvCxnSpPr/>
              <p:nvPr/>
            </p:nvCxnSpPr>
            <p:spPr>
              <a:xfrm rot="16200000">
                <a:off x="17081530" y="11698100"/>
                <a:ext cx="175521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0016B873-169E-074E-ABB6-E982613814CB}"/>
                  </a:ext>
                </a:extLst>
              </p:cNvPr>
              <p:cNvCxnSpPr/>
              <p:nvPr/>
            </p:nvCxnSpPr>
            <p:spPr>
              <a:xfrm rot="16200000">
                <a:off x="19726722" y="11716068"/>
                <a:ext cx="175521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7F09EFEE-E764-2142-93C2-28E703FCA92A}"/>
                  </a:ext>
                </a:extLst>
              </p:cNvPr>
              <p:cNvCxnSpPr/>
              <p:nvPr/>
            </p:nvCxnSpPr>
            <p:spPr>
              <a:xfrm rot="16200000">
                <a:off x="22362336" y="11716068"/>
                <a:ext cx="175521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460A85C9-9A2D-CD49-8CFD-EEC5E1B7D689}"/>
                  </a:ext>
                </a:extLst>
              </p:cNvPr>
              <p:cNvCxnSpPr/>
              <p:nvPr/>
            </p:nvCxnSpPr>
            <p:spPr>
              <a:xfrm>
                <a:off x="11837625" y="3079455"/>
                <a:ext cx="132134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5899650-18F1-2142-BE18-D908830DAC41}"/>
                </a:ext>
              </a:extLst>
            </p:cNvPr>
            <p:cNvSpPr/>
            <p:nvPr/>
          </p:nvSpPr>
          <p:spPr>
            <a:xfrm>
              <a:off x="11225555" y="9537002"/>
              <a:ext cx="852021" cy="8520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8F44142-6DF1-C843-939F-979BDE7C6B22}"/>
                </a:ext>
              </a:extLst>
            </p:cNvPr>
            <p:cNvSpPr/>
            <p:nvPr/>
          </p:nvSpPr>
          <p:spPr>
            <a:xfrm>
              <a:off x="13866510" y="6620989"/>
              <a:ext cx="1628308" cy="16283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19D1381-002E-0F4B-8A8B-1433953041B3}"/>
                </a:ext>
              </a:extLst>
            </p:cNvPr>
            <p:cNvSpPr/>
            <p:nvPr/>
          </p:nvSpPr>
          <p:spPr>
            <a:xfrm>
              <a:off x="16634950" y="3898202"/>
              <a:ext cx="2238224" cy="223821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207C2A5-F221-2441-AF21-20582B5F4F6F}"/>
                </a:ext>
              </a:extLst>
            </p:cNvPr>
            <p:cNvSpPr/>
            <p:nvPr/>
          </p:nvSpPr>
          <p:spPr>
            <a:xfrm>
              <a:off x="20192959" y="8249291"/>
              <a:ext cx="1241820" cy="124181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1BADDB1D-264F-3043-9545-B0EF5629CD8B}"/>
              </a:ext>
            </a:extLst>
          </p:cNvPr>
          <p:cNvGrpSpPr/>
          <p:nvPr/>
        </p:nvGrpSpPr>
        <p:grpSpPr>
          <a:xfrm>
            <a:off x="1148666" y="4924493"/>
            <a:ext cx="6129200" cy="3680182"/>
            <a:chOff x="2221668" y="4010890"/>
            <a:chExt cx="11868404" cy="7126197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0763243-3E0D-6041-A49F-A222161C63F6}"/>
                </a:ext>
              </a:extLst>
            </p:cNvPr>
            <p:cNvSpPr txBox="1"/>
            <p:nvPr/>
          </p:nvSpPr>
          <p:spPr>
            <a:xfrm>
              <a:off x="4407978" y="10480528"/>
              <a:ext cx="1845762" cy="656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>
                  <a:ea typeface="Lato Light" panose="020F0502020204030203" pitchFamily="34" charset="0"/>
                  <a:cs typeface="Lato Light" panose="020F0502020204030203" pitchFamily="34" charset="0"/>
                </a:rPr>
                <a:t>Title One</a:t>
              </a: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02AAD490-ECB1-8F45-A761-C867299EBE0F}"/>
                </a:ext>
              </a:extLst>
            </p:cNvPr>
            <p:cNvGrpSpPr/>
            <p:nvPr/>
          </p:nvGrpSpPr>
          <p:grpSpPr>
            <a:xfrm>
              <a:off x="4228137" y="6109164"/>
              <a:ext cx="2205447" cy="4296237"/>
              <a:chOff x="3943895" y="7288614"/>
              <a:chExt cx="2234918" cy="3850627"/>
            </a:xfrm>
          </p:grpSpPr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34C154AB-6225-D644-A9AA-0D6D99FB6C58}"/>
                  </a:ext>
                </a:extLst>
              </p:cNvPr>
              <p:cNvSpPr/>
              <p:nvPr/>
            </p:nvSpPr>
            <p:spPr>
              <a:xfrm>
                <a:off x="3943895" y="7288614"/>
                <a:ext cx="1117458" cy="385062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D5BFC355-BEEE-B243-9B44-491138E0F21E}"/>
                  </a:ext>
                </a:extLst>
              </p:cNvPr>
              <p:cNvSpPr/>
              <p:nvPr/>
            </p:nvSpPr>
            <p:spPr>
              <a:xfrm>
                <a:off x="5061353" y="8839263"/>
                <a:ext cx="1117460" cy="229997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3FCED4EE-DB5A-994A-8143-EF59D29A8E36}"/>
                </a:ext>
              </a:extLst>
            </p:cNvPr>
            <p:cNvGrpSpPr/>
            <p:nvPr/>
          </p:nvGrpSpPr>
          <p:grpSpPr>
            <a:xfrm>
              <a:off x="8056376" y="4782495"/>
              <a:ext cx="2205451" cy="5622907"/>
              <a:chOff x="3943895" y="7329250"/>
              <a:chExt cx="2234922" cy="3809990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91572B01-A44C-0A4F-A86E-1BA12CF84B58}"/>
                  </a:ext>
                </a:extLst>
              </p:cNvPr>
              <p:cNvSpPr/>
              <p:nvPr/>
            </p:nvSpPr>
            <p:spPr>
              <a:xfrm>
                <a:off x="3943895" y="8443734"/>
                <a:ext cx="1117458" cy="269550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3DD0D63B-D5ED-B040-B256-89AD17407A3D}"/>
                  </a:ext>
                </a:extLst>
              </p:cNvPr>
              <p:cNvSpPr/>
              <p:nvPr/>
            </p:nvSpPr>
            <p:spPr>
              <a:xfrm>
                <a:off x="5061356" y="7329250"/>
                <a:ext cx="1117461" cy="380999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CFB4CC5D-F4F2-8E4C-84F3-FBA87035A3C6}"/>
                </a:ext>
              </a:extLst>
            </p:cNvPr>
            <p:cNvGrpSpPr/>
            <p:nvPr/>
          </p:nvGrpSpPr>
          <p:grpSpPr>
            <a:xfrm>
              <a:off x="11884619" y="6281771"/>
              <a:ext cx="2205453" cy="4123629"/>
              <a:chOff x="3943895" y="8345136"/>
              <a:chExt cx="2234924" cy="2794104"/>
            </a:xfrm>
          </p:grpSpPr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E338C892-9C5D-B54B-877F-9B4959B15B62}"/>
                  </a:ext>
                </a:extLst>
              </p:cNvPr>
              <p:cNvSpPr/>
              <p:nvPr/>
            </p:nvSpPr>
            <p:spPr>
              <a:xfrm>
                <a:off x="3943895" y="9293296"/>
                <a:ext cx="1117458" cy="184594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3ACEA261-2243-CC4B-A563-B67E631543F4}"/>
                  </a:ext>
                </a:extLst>
              </p:cNvPr>
              <p:cNvSpPr/>
              <p:nvPr/>
            </p:nvSpPr>
            <p:spPr>
              <a:xfrm>
                <a:off x="5061357" y="8345136"/>
                <a:ext cx="1117462" cy="279410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3E31992F-EBC6-6F42-9996-577ACB5290A0}"/>
                </a:ext>
              </a:extLst>
            </p:cNvPr>
            <p:cNvGrpSpPr/>
            <p:nvPr/>
          </p:nvGrpSpPr>
          <p:grpSpPr>
            <a:xfrm>
              <a:off x="2221668" y="4010890"/>
              <a:ext cx="894001" cy="6642846"/>
              <a:chOff x="1937426" y="3826792"/>
              <a:chExt cx="894001" cy="7596431"/>
            </a:xfrm>
          </p:grpSpPr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50CE1750-3036-BF45-A2E5-3F2FB037CFD8}"/>
                  </a:ext>
                </a:extLst>
              </p:cNvPr>
              <p:cNvSpPr txBox="1"/>
              <p:nvPr/>
            </p:nvSpPr>
            <p:spPr>
              <a:xfrm>
                <a:off x="1937426" y="10809854"/>
                <a:ext cx="894001" cy="613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300" dirty="0">
                    <a:ea typeface="Lato Light" panose="020F0502020204030203" pitchFamily="34" charset="0"/>
                    <a:cs typeface="Lato Light" panose="020F0502020204030203" pitchFamily="34" charset="0"/>
                  </a:rPr>
                  <a:t>0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77CF120-2C60-E448-A0F8-C9EA5B55D2DE}"/>
                  </a:ext>
                </a:extLst>
              </p:cNvPr>
              <p:cNvSpPr txBox="1"/>
              <p:nvPr/>
            </p:nvSpPr>
            <p:spPr>
              <a:xfrm>
                <a:off x="1937426" y="9783800"/>
                <a:ext cx="894001" cy="613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300" dirty="0">
                    <a:ea typeface="Lato Light" panose="020F0502020204030203" pitchFamily="34" charset="0"/>
                    <a:cs typeface="Lato Light" panose="020F0502020204030203" pitchFamily="34" charset="0"/>
                  </a:rPr>
                  <a:t>10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9AB09B0F-177E-124B-AE44-21A5AD20CB58}"/>
                  </a:ext>
                </a:extLst>
              </p:cNvPr>
              <p:cNvSpPr txBox="1"/>
              <p:nvPr/>
            </p:nvSpPr>
            <p:spPr>
              <a:xfrm>
                <a:off x="1937426" y="8830669"/>
                <a:ext cx="894001" cy="613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300" dirty="0">
                    <a:ea typeface="Lato Light" panose="020F0502020204030203" pitchFamily="34" charset="0"/>
                    <a:cs typeface="Lato Light" panose="020F0502020204030203" pitchFamily="34" charset="0"/>
                  </a:rPr>
                  <a:t>20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930DA5D-E781-574D-97D7-CC4634C2CE41}"/>
                  </a:ext>
                </a:extLst>
              </p:cNvPr>
              <p:cNvSpPr txBox="1"/>
              <p:nvPr/>
            </p:nvSpPr>
            <p:spPr>
              <a:xfrm>
                <a:off x="1937426" y="7804618"/>
                <a:ext cx="894001" cy="613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300" dirty="0">
                    <a:ea typeface="Lato Light" panose="020F0502020204030203" pitchFamily="34" charset="0"/>
                    <a:cs typeface="Lato Light" panose="020F0502020204030203" pitchFamily="34" charset="0"/>
                  </a:rPr>
                  <a:t>30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C9560CF0-0AFB-B74F-A9F9-AB9C15CA47D7}"/>
                  </a:ext>
                </a:extLst>
              </p:cNvPr>
              <p:cNvSpPr txBox="1"/>
              <p:nvPr/>
            </p:nvSpPr>
            <p:spPr>
              <a:xfrm>
                <a:off x="1937426" y="6819647"/>
                <a:ext cx="894001" cy="613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300" dirty="0">
                    <a:ea typeface="Lato Light" panose="020F0502020204030203" pitchFamily="34" charset="0"/>
                    <a:cs typeface="Lato Light" panose="020F0502020204030203" pitchFamily="34" charset="0"/>
                  </a:rPr>
                  <a:t>40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8918CF92-8502-504B-A464-94026C34346E}"/>
                  </a:ext>
                </a:extLst>
              </p:cNvPr>
              <p:cNvSpPr txBox="1"/>
              <p:nvPr/>
            </p:nvSpPr>
            <p:spPr>
              <a:xfrm>
                <a:off x="1937426" y="5826167"/>
                <a:ext cx="894001" cy="613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300" dirty="0">
                    <a:ea typeface="Lato Light" panose="020F0502020204030203" pitchFamily="34" charset="0"/>
                    <a:cs typeface="Lato Light" panose="020F0502020204030203" pitchFamily="34" charset="0"/>
                  </a:rPr>
                  <a:t>50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4141C1D-53AA-5B4C-9103-17B70A8B42BF}"/>
                  </a:ext>
                </a:extLst>
              </p:cNvPr>
              <p:cNvSpPr txBox="1"/>
              <p:nvPr/>
            </p:nvSpPr>
            <p:spPr>
              <a:xfrm>
                <a:off x="1937426" y="4826479"/>
                <a:ext cx="894001" cy="613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300" dirty="0">
                    <a:ea typeface="Lato Light" panose="020F0502020204030203" pitchFamily="34" charset="0"/>
                    <a:cs typeface="Lato Light" panose="020F0502020204030203" pitchFamily="34" charset="0"/>
                  </a:rPr>
                  <a:t>60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08B052A3-7EF1-DC48-B35F-93F3AAD6435F}"/>
                  </a:ext>
                </a:extLst>
              </p:cNvPr>
              <p:cNvSpPr txBox="1"/>
              <p:nvPr/>
            </p:nvSpPr>
            <p:spPr>
              <a:xfrm>
                <a:off x="1937426" y="3826792"/>
                <a:ext cx="894001" cy="613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300" dirty="0">
                    <a:ea typeface="Lato Light" panose="020F0502020204030203" pitchFamily="34" charset="0"/>
                    <a:cs typeface="Lato Light" panose="020F0502020204030203" pitchFamily="34" charset="0"/>
                  </a:rPr>
                  <a:t>70</a:t>
                </a:r>
              </a:p>
            </p:txBody>
          </p:sp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64847768-F510-AA47-809A-D180488F6099}"/>
                </a:ext>
              </a:extLst>
            </p:cNvPr>
            <p:cNvSpPr txBox="1"/>
            <p:nvPr/>
          </p:nvSpPr>
          <p:spPr>
            <a:xfrm>
              <a:off x="8236216" y="10480528"/>
              <a:ext cx="1845762" cy="656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>
                  <a:ea typeface="Lato Light" panose="020F0502020204030203" pitchFamily="34" charset="0"/>
                  <a:cs typeface="Lato Light" panose="020F0502020204030203" pitchFamily="34" charset="0"/>
                </a:rPr>
                <a:t>Title Two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18164FA2-2345-5E40-8B20-C6CE60A12D84}"/>
                </a:ext>
              </a:extLst>
            </p:cNvPr>
            <p:cNvSpPr txBox="1"/>
            <p:nvPr/>
          </p:nvSpPr>
          <p:spPr>
            <a:xfrm>
              <a:off x="12063830" y="10480528"/>
              <a:ext cx="1845762" cy="656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>
                  <a:ea typeface="Lato Light" panose="020F0502020204030203" pitchFamily="34" charset="0"/>
                  <a:cs typeface="Lato Light" panose="020F0502020204030203" pitchFamily="34" charset="0"/>
                </a:rPr>
                <a:t>Title Three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AFE10EE-0C9F-7041-99E1-FF4A3292119D}"/>
              </a:ext>
            </a:extLst>
          </p:cNvPr>
          <p:cNvGrpSpPr/>
          <p:nvPr/>
        </p:nvGrpSpPr>
        <p:grpSpPr>
          <a:xfrm>
            <a:off x="8927218" y="5428854"/>
            <a:ext cx="3575559" cy="3545359"/>
            <a:chOff x="12061039" y="8464211"/>
            <a:chExt cx="4166756" cy="4131562"/>
          </a:xfrm>
        </p:grpSpPr>
        <p:sp>
          <p:nvSpPr>
            <p:cNvPr id="119" name="Freeform 162">
              <a:extLst>
                <a:ext uri="{FF2B5EF4-FFF2-40B4-BE49-F238E27FC236}">
                  <a16:creationId xmlns:a16="http://schemas.microsoft.com/office/drawing/2014/main" id="{2D211105-DC07-8641-AE03-B5EFCCBCC196}"/>
                </a:ext>
              </a:extLst>
            </p:cNvPr>
            <p:cNvSpPr/>
            <p:nvPr/>
          </p:nvSpPr>
          <p:spPr>
            <a:xfrm>
              <a:off x="12447141" y="8918812"/>
              <a:ext cx="1612982" cy="322596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4" h="6267">
                  <a:moveTo>
                    <a:pt x="3134" y="0"/>
                  </a:moveTo>
                  <a:cubicBezTo>
                    <a:pt x="1403" y="0"/>
                    <a:pt x="0" y="1403"/>
                    <a:pt x="0" y="3134"/>
                  </a:cubicBezTo>
                  <a:cubicBezTo>
                    <a:pt x="0" y="4865"/>
                    <a:pt x="1403" y="6267"/>
                    <a:pt x="3134" y="6267"/>
                  </a:cubicBezTo>
                </a:path>
              </a:pathLst>
            </a:custGeom>
            <a:noFill/>
            <a:ln w="1016000" cap="flat">
              <a:solidFill>
                <a:schemeClr val="accent1"/>
              </a:solidFill>
              <a:prstDash val="solid"/>
              <a:round/>
            </a:ln>
          </p:spPr>
          <p:txBody>
            <a:bodyPr vert="horz" wrap="none" lIns="192240" tIns="192240" rIns="192240" bIns="192240" anchor="ctr" anchorCtr="1" compatLnSpc="0"/>
            <a:lstStyle/>
            <a:p>
              <a:pPr hangingPunct="0"/>
              <a:endParaRPr lang="en-US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Freeform 164">
              <a:extLst>
                <a:ext uri="{FF2B5EF4-FFF2-40B4-BE49-F238E27FC236}">
                  <a16:creationId xmlns:a16="http://schemas.microsoft.com/office/drawing/2014/main" id="{609B7BA1-1460-5A4A-A497-ABFD34076172}"/>
                </a:ext>
              </a:extLst>
            </p:cNvPr>
            <p:cNvSpPr/>
            <p:nvPr/>
          </p:nvSpPr>
          <p:spPr>
            <a:xfrm>
              <a:off x="14220237" y="8915723"/>
              <a:ext cx="1612982" cy="322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4" h="6268">
                  <a:moveTo>
                    <a:pt x="0" y="0"/>
                  </a:moveTo>
                  <a:cubicBezTo>
                    <a:pt x="1731" y="0"/>
                    <a:pt x="3134" y="1403"/>
                    <a:pt x="3134" y="3134"/>
                  </a:cubicBezTo>
                  <a:cubicBezTo>
                    <a:pt x="3134" y="4866"/>
                    <a:pt x="1731" y="6268"/>
                    <a:pt x="0" y="6268"/>
                  </a:cubicBezTo>
                </a:path>
              </a:pathLst>
            </a:custGeom>
            <a:noFill/>
            <a:ln w="1016000" cap="flat">
              <a:solidFill>
                <a:schemeClr val="accent2"/>
              </a:solidFill>
              <a:prstDash val="solid"/>
              <a:round/>
            </a:ln>
          </p:spPr>
          <p:txBody>
            <a:bodyPr vert="horz" wrap="none" lIns="192240" tIns="192240" rIns="192240" bIns="192240" anchor="ctr" anchorCtr="1" compatLnSpc="0"/>
            <a:lstStyle/>
            <a:p>
              <a:pPr hangingPunct="0"/>
              <a:endParaRPr lang="en-US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" name="Freeform 165">
              <a:extLst>
                <a:ext uri="{FF2B5EF4-FFF2-40B4-BE49-F238E27FC236}">
                  <a16:creationId xmlns:a16="http://schemas.microsoft.com/office/drawing/2014/main" id="{3D7A150E-2320-A74A-9C9F-8EDA3ED91033}"/>
                </a:ext>
              </a:extLst>
            </p:cNvPr>
            <p:cNvSpPr/>
            <p:nvPr/>
          </p:nvSpPr>
          <p:spPr>
            <a:xfrm>
              <a:off x="15639852" y="8934257"/>
              <a:ext cx="391791" cy="160216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2" h="3113">
                  <a:moveTo>
                    <a:pt x="762" y="3113"/>
                  </a:moveTo>
                  <a:lnTo>
                    <a:pt x="0" y="3113"/>
                  </a:ln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chemeClr val="accent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" name="Freeform 166">
              <a:extLst>
                <a:ext uri="{FF2B5EF4-FFF2-40B4-BE49-F238E27FC236}">
                  <a16:creationId xmlns:a16="http://schemas.microsoft.com/office/drawing/2014/main" id="{887F6230-837A-4340-81A1-F586FF7A9874}"/>
                </a:ext>
              </a:extLst>
            </p:cNvPr>
            <p:cNvSpPr/>
            <p:nvPr/>
          </p:nvSpPr>
          <p:spPr>
            <a:xfrm>
              <a:off x="15424136" y="8464211"/>
              <a:ext cx="803659" cy="46953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2" h="913">
                  <a:moveTo>
                    <a:pt x="0" y="913"/>
                  </a:moveTo>
                  <a:lnTo>
                    <a:pt x="1562" y="913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chemeClr val="accent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" name="Freeform 167">
              <a:extLst>
                <a:ext uri="{FF2B5EF4-FFF2-40B4-BE49-F238E27FC236}">
                  <a16:creationId xmlns:a16="http://schemas.microsoft.com/office/drawing/2014/main" id="{78A56D0D-0C6C-2D49-865C-E193522EB727}"/>
                </a:ext>
              </a:extLst>
            </p:cNvPr>
            <p:cNvSpPr/>
            <p:nvPr/>
          </p:nvSpPr>
          <p:spPr>
            <a:xfrm>
              <a:off x="12256162" y="10523557"/>
              <a:ext cx="391791" cy="160216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2" h="3113">
                  <a:moveTo>
                    <a:pt x="0" y="0"/>
                  </a:moveTo>
                  <a:lnTo>
                    <a:pt x="762" y="0"/>
                  </a:lnTo>
                  <a:lnTo>
                    <a:pt x="762" y="3113"/>
                  </a:lnTo>
                  <a:lnTo>
                    <a:pt x="0" y="3113"/>
                  </a:lnTo>
                  <a:close/>
                </a:path>
              </a:pathLst>
            </a:custGeom>
            <a:solidFill>
              <a:schemeClr val="accent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" name="Freeform 168">
              <a:extLst>
                <a:ext uri="{FF2B5EF4-FFF2-40B4-BE49-F238E27FC236}">
                  <a16:creationId xmlns:a16="http://schemas.microsoft.com/office/drawing/2014/main" id="{0D10A4B3-C630-4F43-B88D-4723D8F0B0F5}"/>
                </a:ext>
              </a:extLst>
            </p:cNvPr>
            <p:cNvSpPr/>
            <p:nvPr/>
          </p:nvSpPr>
          <p:spPr>
            <a:xfrm>
              <a:off x="12061039" y="12126242"/>
              <a:ext cx="803145" cy="46953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1" h="913">
                  <a:moveTo>
                    <a:pt x="1561" y="0"/>
                  </a:moveTo>
                  <a:lnTo>
                    <a:pt x="0" y="0"/>
                  </a:lnTo>
                  <a:lnTo>
                    <a:pt x="761" y="913"/>
                  </a:lnTo>
                  <a:close/>
                </a:path>
              </a:pathLst>
            </a:custGeom>
            <a:solidFill>
              <a:schemeClr val="accent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0" name="CuadroTexto 250">
              <a:extLst>
                <a:ext uri="{FF2B5EF4-FFF2-40B4-BE49-F238E27FC236}">
                  <a16:creationId xmlns:a16="http://schemas.microsoft.com/office/drawing/2014/main" id="{59C556B0-B2DC-0446-870E-559383D5DB5D}"/>
                </a:ext>
              </a:extLst>
            </p:cNvPr>
            <p:cNvSpPr txBox="1"/>
            <p:nvPr/>
          </p:nvSpPr>
          <p:spPr>
            <a:xfrm>
              <a:off x="13270757" y="9962476"/>
              <a:ext cx="1738846" cy="1255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ea typeface="Lato" charset="0"/>
                  <a:cs typeface="Rubik" pitchFamily="2" charset="-79"/>
                </a:rPr>
                <a:t>Refers to a good or </a:t>
              </a:r>
            </a:p>
            <a:p>
              <a:pPr algn="ctr"/>
              <a:r>
                <a:rPr lang="en-US" sz="1600" dirty="0"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221BE90D-65B6-F743-B077-B0C71BD7DB52}"/>
              </a:ext>
            </a:extLst>
          </p:cNvPr>
          <p:cNvGrpSpPr/>
          <p:nvPr/>
        </p:nvGrpSpPr>
        <p:grpSpPr>
          <a:xfrm>
            <a:off x="13874910" y="6167662"/>
            <a:ext cx="8682518" cy="2802532"/>
            <a:chOff x="2283080" y="5188118"/>
            <a:chExt cx="19830104" cy="6400736"/>
          </a:xfrm>
        </p:grpSpPr>
        <p:grpSp>
          <p:nvGrpSpPr>
            <p:cNvPr id="141" name="Agrupar 2">
              <a:extLst>
                <a:ext uri="{FF2B5EF4-FFF2-40B4-BE49-F238E27FC236}">
                  <a16:creationId xmlns:a16="http://schemas.microsoft.com/office/drawing/2014/main" id="{17DB1D7D-6D37-6F4C-9A30-8A79C23834AC}"/>
                </a:ext>
              </a:extLst>
            </p:cNvPr>
            <p:cNvGrpSpPr/>
            <p:nvPr/>
          </p:nvGrpSpPr>
          <p:grpSpPr>
            <a:xfrm>
              <a:off x="2283080" y="5188118"/>
              <a:ext cx="19811490" cy="6400736"/>
              <a:chOff x="2117533" y="-236816"/>
              <a:chExt cx="19811490" cy="6400736"/>
            </a:xfrm>
          </p:grpSpPr>
          <p:sp>
            <p:nvSpPr>
              <p:cNvPr id="150" name="Freeform 1">
                <a:extLst>
                  <a:ext uri="{FF2B5EF4-FFF2-40B4-BE49-F238E27FC236}">
                    <a16:creationId xmlns:a16="http://schemas.microsoft.com/office/drawing/2014/main" id="{E33E96C2-33FE-464A-9F21-77465F82647D}"/>
                  </a:ext>
                </a:extLst>
              </p:cNvPr>
              <p:cNvSpPr/>
              <p:nvPr/>
            </p:nvSpPr>
            <p:spPr>
              <a:xfrm>
                <a:off x="13450791" y="-25136"/>
                <a:ext cx="8478232" cy="2602633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249" h="1919">
                    <a:moveTo>
                      <a:pt x="5290" y="1919"/>
                    </a:moveTo>
                    <a:lnTo>
                      <a:pt x="959" y="1919"/>
                    </a:lnTo>
                    <a:cubicBezTo>
                      <a:pt x="429" y="1919"/>
                      <a:pt x="0" y="1489"/>
                      <a:pt x="0" y="960"/>
                    </a:cubicBezTo>
                    <a:cubicBezTo>
                      <a:pt x="0" y="429"/>
                      <a:pt x="429" y="0"/>
                      <a:pt x="959" y="0"/>
                    </a:cubicBezTo>
                    <a:lnTo>
                      <a:pt x="5290" y="0"/>
                    </a:lnTo>
                    <a:cubicBezTo>
                      <a:pt x="5819" y="0"/>
                      <a:pt x="6249" y="429"/>
                      <a:pt x="6249" y="960"/>
                    </a:cubicBezTo>
                    <a:cubicBezTo>
                      <a:pt x="6249" y="1489"/>
                      <a:pt x="5819" y="1919"/>
                      <a:pt x="5290" y="1919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sz="800" dirty="0">
                  <a:solidFill>
                    <a:schemeClr val="tx2"/>
                  </a:solidFill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51" name="Freeform 2">
                <a:extLst>
                  <a:ext uri="{FF2B5EF4-FFF2-40B4-BE49-F238E27FC236}">
                    <a16:creationId xmlns:a16="http://schemas.microsoft.com/office/drawing/2014/main" id="{63226F7B-84E4-3345-849C-6319C1B9255F}"/>
                  </a:ext>
                </a:extLst>
              </p:cNvPr>
              <p:cNvSpPr/>
              <p:nvPr/>
            </p:nvSpPr>
            <p:spPr>
              <a:xfrm>
                <a:off x="12697683" y="-236816"/>
                <a:ext cx="2979862" cy="297850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197" h="2196">
                    <a:moveTo>
                      <a:pt x="932" y="0"/>
                    </a:moveTo>
                    <a:lnTo>
                      <a:pt x="932" y="12"/>
                    </a:lnTo>
                    <a:cubicBezTo>
                      <a:pt x="404" y="92"/>
                      <a:pt x="0" y="548"/>
                      <a:pt x="0" y="1098"/>
                    </a:cubicBezTo>
                    <a:cubicBezTo>
                      <a:pt x="0" y="1704"/>
                      <a:pt x="492" y="2196"/>
                      <a:pt x="1098" y="2196"/>
                    </a:cubicBezTo>
                    <a:cubicBezTo>
                      <a:pt x="1705" y="2196"/>
                      <a:pt x="2197" y="1704"/>
                      <a:pt x="2197" y="1098"/>
                    </a:cubicBezTo>
                    <a:lnTo>
                      <a:pt x="219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sz="800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53" name="Freeform 3">
                <a:extLst>
                  <a:ext uri="{FF2B5EF4-FFF2-40B4-BE49-F238E27FC236}">
                    <a16:creationId xmlns:a16="http://schemas.microsoft.com/office/drawing/2014/main" id="{8B3351B5-A6F8-1247-9D84-EB1B232EBAB6}"/>
                  </a:ext>
                </a:extLst>
              </p:cNvPr>
              <p:cNvSpPr/>
              <p:nvPr/>
            </p:nvSpPr>
            <p:spPr>
              <a:xfrm>
                <a:off x="13450791" y="3395743"/>
                <a:ext cx="8478232" cy="2602633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249" h="1919">
                    <a:moveTo>
                      <a:pt x="5290" y="1919"/>
                    </a:moveTo>
                    <a:lnTo>
                      <a:pt x="959" y="1919"/>
                    </a:lnTo>
                    <a:cubicBezTo>
                      <a:pt x="429" y="1919"/>
                      <a:pt x="0" y="1490"/>
                      <a:pt x="0" y="960"/>
                    </a:cubicBezTo>
                    <a:cubicBezTo>
                      <a:pt x="0" y="430"/>
                      <a:pt x="429" y="0"/>
                      <a:pt x="959" y="0"/>
                    </a:cubicBezTo>
                    <a:lnTo>
                      <a:pt x="5290" y="0"/>
                    </a:lnTo>
                    <a:cubicBezTo>
                      <a:pt x="5819" y="0"/>
                      <a:pt x="6249" y="430"/>
                      <a:pt x="6249" y="960"/>
                    </a:cubicBezTo>
                    <a:cubicBezTo>
                      <a:pt x="6249" y="1490"/>
                      <a:pt x="5819" y="1919"/>
                      <a:pt x="5290" y="1919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sz="800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54" name="Freeform 4">
                <a:extLst>
                  <a:ext uri="{FF2B5EF4-FFF2-40B4-BE49-F238E27FC236}">
                    <a16:creationId xmlns:a16="http://schemas.microsoft.com/office/drawing/2014/main" id="{13A111DA-62FD-3345-A12E-C14EB9BFDEF7}"/>
                  </a:ext>
                </a:extLst>
              </p:cNvPr>
              <p:cNvSpPr/>
              <p:nvPr/>
            </p:nvSpPr>
            <p:spPr>
              <a:xfrm>
                <a:off x="12697683" y="3184058"/>
                <a:ext cx="2979862" cy="2979862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197" h="2197">
                    <a:moveTo>
                      <a:pt x="932" y="0"/>
                    </a:moveTo>
                    <a:lnTo>
                      <a:pt x="932" y="13"/>
                    </a:lnTo>
                    <a:cubicBezTo>
                      <a:pt x="404" y="93"/>
                      <a:pt x="0" y="549"/>
                      <a:pt x="0" y="1099"/>
                    </a:cubicBezTo>
                    <a:cubicBezTo>
                      <a:pt x="0" y="1705"/>
                      <a:pt x="492" y="2197"/>
                      <a:pt x="1098" y="2197"/>
                    </a:cubicBezTo>
                    <a:cubicBezTo>
                      <a:pt x="1705" y="2197"/>
                      <a:pt x="2197" y="1705"/>
                      <a:pt x="2197" y="1099"/>
                    </a:cubicBezTo>
                    <a:lnTo>
                      <a:pt x="2197" y="0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sz="800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55" name="Freeform 5">
                <a:extLst>
                  <a:ext uri="{FF2B5EF4-FFF2-40B4-BE49-F238E27FC236}">
                    <a16:creationId xmlns:a16="http://schemas.microsoft.com/office/drawing/2014/main" id="{F1DE2EF2-1A8A-7C4A-8C75-6BBC78CF57CD}"/>
                  </a:ext>
                </a:extLst>
              </p:cNvPr>
              <p:cNvSpPr/>
              <p:nvPr/>
            </p:nvSpPr>
            <p:spPr>
              <a:xfrm>
                <a:off x="2869287" y="-25136"/>
                <a:ext cx="8479589" cy="2602633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250" h="1919">
                    <a:moveTo>
                      <a:pt x="5290" y="1919"/>
                    </a:moveTo>
                    <a:lnTo>
                      <a:pt x="960" y="1919"/>
                    </a:lnTo>
                    <a:cubicBezTo>
                      <a:pt x="430" y="1919"/>
                      <a:pt x="0" y="1489"/>
                      <a:pt x="0" y="960"/>
                    </a:cubicBezTo>
                    <a:cubicBezTo>
                      <a:pt x="0" y="429"/>
                      <a:pt x="430" y="0"/>
                      <a:pt x="960" y="0"/>
                    </a:cubicBezTo>
                    <a:lnTo>
                      <a:pt x="5290" y="0"/>
                    </a:lnTo>
                    <a:cubicBezTo>
                      <a:pt x="5820" y="0"/>
                      <a:pt x="6250" y="429"/>
                      <a:pt x="6250" y="960"/>
                    </a:cubicBezTo>
                    <a:cubicBezTo>
                      <a:pt x="6250" y="1489"/>
                      <a:pt x="5820" y="1919"/>
                      <a:pt x="5290" y="1919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sz="800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56" name="Freeform 6">
                <a:extLst>
                  <a:ext uri="{FF2B5EF4-FFF2-40B4-BE49-F238E27FC236}">
                    <a16:creationId xmlns:a16="http://schemas.microsoft.com/office/drawing/2014/main" id="{71B21916-55D8-004E-993F-D62D1C7CE142}"/>
                  </a:ext>
                </a:extLst>
              </p:cNvPr>
              <p:cNvSpPr/>
              <p:nvPr/>
            </p:nvSpPr>
            <p:spPr>
              <a:xfrm>
                <a:off x="2117533" y="-236816"/>
                <a:ext cx="2978508" cy="297850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196" h="2196">
                    <a:moveTo>
                      <a:pt x="932" y="0"/>
                    </a:moveTo>
                    <a:lnTo>
                      <a:pt x="932" y="12"/>
                    </a:lnTo>
                    <a:cubicBezTo>
                      <a:pt x="404" y="92"/>
                      <a:pt x="0" y="548"/>
                      <a:pt x="0" y="1098"/>
                    </a:cubicBezTo>
                    <a:cubicBezTo>
                      <a:pt x="0" y="1704"/>
                      <a:pt x="491" y="2196"/>
                      <a:pt x="1098" y="2196"/>
                    </a:cubicBezTo>
                    <a:cubicBezTo>
                      <a:pt x="1704" y="2196"/>
                      <a:pt x="2196" y="1704"/>
                      <a:pt x="2196" y="1098"/>
                    </a:cubicBezTo>
                    <a:lnTo>
                      <a:pt x="2196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sz="800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57" name="Freeform 7">
                <a:extLst>
                  <a:ext uri="{FF2B5EF4-FFF2-40B4-BE49-F238E27FC236}">
                    <a16:creationId xmlns:a16="http://schemas.microsoft.com/office/drawing/2014/main" id="{76593F67-DD0E-B345-9C54-34F206C2FF96}"/>
                  </a:ext>
                </a:extLst>
              </p:cNvPr>
              <p:cNvSpPr/>
              <p:nvPr/>
            </p:nvSpPr>
            <p:spPr>
              <a:xfrm>
                <a:off x="2869287" y="3395743"/>
                <a:ext cx="8479589" cy="2602633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250" h="1919">
                    <a:moveTo>
                      <a:pt x="5290" y="1919"/>
                    </a:moveTo>
                    <a:lnTo>
                      <a:pt x="960" y="1919"/>
                    </a:lnTo>
                    <a:cubicBezTo>
                      <a:pt x="430" y="1919"/>
                      <a:pt x="0" y="1490"/>
                      <a:pt x="0" y="960"/>
                    </a:cubicBezTo>
                    <a:cubicBezTo>
                      <a:pt x="0" y="430"/>
                      <a:pt x="430" y="0"/>
                      <a:pt x="960" y="0"/>
                    </a:cubicBezTo>
                    <a:lnTo>
                      <a:pt x="5290" y="0"/>
                    </a:lnTo>
                    <a:cubicBezTo>
                      <a:pt x="5820" y="0"/>
                      <a:pt x="6250" y="430"/>
                      <a:pt x="6250" y="960"/>
                    </a:cubicBezTo>
                    <a:cubicBezTo>
                      <a:pt x="6250" y="1490"/>
                      <a:pt x="5820" y="1919"/>
                      <a:pt x="5290" y="1919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sz="800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58" name="Freeform 8">
                <a:extLst>
                  <a:ext uri="{FF2B5EF4-FFF2-40B4-BE49-F238E27FC236}">
                    <a16:creationId xmlns:a16="http://schemas.microsoft.com/office/drawing/2014/main" id="{55D0FD47-E0D4-2F43-9406-501B817E848E}"/>
                  </a:ext>
                </a:extLst>
              </p:cNvPr>
              <p:cNvSpPr/>
              <p:nvPr/>
            </p:nvSpPr>
            <p:spPr>
              <a:xfrm>
                <a:off x="2117533" y="3184058"/>
                <a:ext cx="2978508" cy="2979862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196" h="2197">
                    <a:moveTo>
                      <a:pt x="932" y="0"/>
                    </a:moveTo>
                    <a:lnTo>
                      <a:pt x="932" y="13"/>
                    </a:lnTo>
                    <a:cubicBezTo>
                      <a:pt x="404" y="93"/>
                      <a:pt x="0" y="549"/>
                      <a:pt x="0" y="1099"/>
                    </a:cubicBezTo>
                    <a:cubicBezTo>
                      <a:pt x="0" y="1705"/>
                      <a:pt x="491" y="2197"/>
                      <a:pt x="1098" y="2197"/>
                    </a:cubicBezTo>
                    <a:cubicBezTo>
                      <a:pt x="1704" y="2197"/>
                      <a:pt x="2196" y="1705"/>
                      <a:pt x="2196" y="1099"/>
                    </a:cubicBezTo>
                    <a:lnTo>
                      <a:pt x="2196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sz="800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</p:grpSp>
        <p:sp>
          <p:nvSpPr>
            <p:cNvPr id="159" name="CuadroTexto 343">
              <a:extLst>
                <a:ext uri="{FF2B5EF4-FFF2-40B4-BE49-F238E27FC236}">
                  <a16:creationId xmlns:a16="http://schemas.microsoft.com/office/drawing/2014/main" id="{5D11798A-7E35-7744-9FEA-455C9500CF51}"/>
                </a:ext>
              </a:extLst>
            </p:cNvPr>
            <p:cNvSpPr txBox="1"/>
            <p:nvPr/>
          </p:nvSpPr>
          <p:spPr>
            <a:xfrm>
              <a:off x="3070589" y="6030550"/>
              <a:ext cx="1708101" cy="1335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01</a:t>
              </a:r>
            </a:p>
          </p:txBody>
        </p:sp>
        <p:sp>
          <p:nvSpPr>
            <p:cNvPr id="160" name="CuadroTexto 344">
              <a:extLst>
                <a:ext uri="{FF2B5EF4-FFF2-40B4-BE49-F238E27FC236}">
                  <a16:creationId xmlns:a16="http://schemas.microsoft.com/office/drawing/2014/main" id="{6AF45D91-B457-7042-8CEF-120332935890}"/>
                </a:ext>
              </a:extLst>
            </p:cNvPr>
            <p:cNvSpPr txBox="1"/>
            <p:nvPr/>
          </p:nvSpPr>
          <p:spPr>
            <a:xfrm>
              <a:off x="13638527" y="5997251"/>
              <a:ext cx="1708101" cy="1335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02</a:t>
              </a:r>
            </a:p>
          </p:txBody>
        </p:sp>
        <p:sp>
          <p:nvSpPr>
            <p:cNvPr id="161" name="CuadroTexto 345">
              <a:extLst>
                <a:ext uri="{FF2B5EF4-FFF2-40B4-BE49-F238E27FC236}">
                  <a16:creationId xmlns:a16="http://schemas.microsoft.com/office/drawing/2014/main" id="{39F2D9E5-43A4-4941-A24F-15754E5C2C19}"/>
                </a:ext>
              </a:extLst>
            </p:cNvPr>
            <p:cNvSpPr txBox="1"/>
            <p:nvPr/>
          </p:nvSpPr>
          <p:spPr>
            <a:xfrm>
              <a:off x="3057746" y="9384230"/>
              <a:ext cx="1708101" cy="1335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03</a:t>
              </a:r>
            </a:p>
          </p:txBody>
        </p:sp>
        <p:sp>
          <p:nvSpPr>
            <p:cNvPr id="162" name="CuadroTexto 346">
              <a:extLst>
                <a:ext uri="{FF2B5EF4-FFF2-40B4-BE49-F238E27FC236}">
                  <a16:creationId xmlns:a16="http://schemas.microsoft.com/office/drawing/2014/main" id="{6B0D007A-0798-5141-9F32-49777AFE23B5}"/>
                </a:ext>
              </a:extLst>
            </p:cNvPr>
            <p:cNvSpPr txBox="1"/>
            <p:nvPr/>
          </p:nvSpPr>
          <p:spPr>
            <a:xfrm>
              <a:off x="13607948" y="9466118"/>
              <a:ext cx="1708101" cy="1335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04</a:t>
              </a:r>
            </a:p>
          </p:txBody>
        </p:sp>
        <p:sp>
          <p:nvSpPr>
            <p:cNvPr id="163" name="CuadroTexto 360">
              <a:extLst>
                <a:ext uri="{FF2B5EF4-FFF2-40B4-BE49-F238E27FC236}">
                  <a16:creationId xmlns:a16="http://schemas.microsoft.com/office/drawing/2014/main" id="{D802C42E-7BFA-2146-AF36-FA50D75568CD}"/>
                </a:ext>
              </a:extLst>
            </p:cNvPr>
            <p:cNvSpPr txBox="1"/>
            <p:nvPr/>
          </p:nvSpPr>
          <p:spPr>
            <a:xfrm>
              <a:off x="5083585" y="6112572"/>
              <a:ext cx="6390858" cy="1335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  <a:ea typeface="Lato" charset="0"/>
                  <a:cs typeface="Rubik" pitchFamily="2" charset="-79"/>
                </a:rPr>
                <a:t>Refers to a good or </a:t>
              </a:r>
            </a:p>
            <a:p>
              <a:pPr algn="ctr"/>
              <a:r>
                <a:rPr lang="en-US" sz="1600" dirty="0">
                  <a:solidFill>
                    <a:schemeClr val="tx2"/>
                  </a:solidFill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  <p:sp>
          <p:nvSpPr>
            <p:cNvPr id="164" name="CuadroTexto 361">
              <a:extLst>
                <a:ext uri="{FF2B5EF4-FFF2-40B4-BE49-F238E27FC236}">
                  <a16:creationId xmlns:a16="http://schemas.microsoft.com/office/drawing/2014/main" id="{502C596B-B5EC-3545-BE56-7C13A91CF244}"/>
                </a:ext>
              </a:extLst>
            </p:cNvPr>
            <p:cNvSpPr txBox="1"/>
            <p:nvPr/>
          </p:nvSpPr>
          <p:spPr>
            <a:xfrm>
              <a:off x="5086682" y="9441399"/>
              <a:ext cx="6390858" cy="1335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  <a:ea typeface="Lato" charset="0"/>
                  <a:cs typeface="Rubik" pitchFamily="2" charset="-79"/>
                </a:rPr>
                <a:t>Refers to a good or </a:t>
              </a:r>
            </a:p>
            <a:p>
              <a:pPr algn="ctr"/>
              <a:r>
                <a:rPr lang="en-US" sz="1600" dirty="0">
                  <a:solidFill>
                    <a:schemeClr val="tx2"/>
                  </a:solidFill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  <p:sp>
          <p:nvSpPr>
            <p:cNvPr id="165" name="CuadroTexto 362">
              <a:extLst>
                <a:ext uri="{FF2B5EF4-FFF2-40B4-BE49-F238E27FC236}">
                  <a16:creationId xmlns:a16="http://schemas.microsoft.com/office/drawing/2014/main" id="{158CA034-B144-1344-8FA8-B4D317D05D0B}"/>
                </a:ext>
              </a:extLst>
            </p:cNvPr>
            <p:cNvSpPr txBox="1"/>
            <p:nvPr/>
          </p:nvSpPr>
          <p:spPr>
            <a:xfrm>
              <a:off x="15665334" y="6065535"/>
              <a:ext cx="6390858" cy="1335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  <a:ea typeface="Lato" charset="0"/>
                  <a:cs typeface="Rubik" pitchFamily="2" charset="-79"/>
                </a:rPr>
                <a:t>Refers to a good or </a:t>
              </a:r>
            </a:p>
            <a:p>
              <a:pPr algn="ctr"/>
              <a:r>
                <a:rPr lang="en-US" sz="1600" dirty="0">
                  <a:solidFill>
                    <a:schemeClr val="tx2"/>
                  </a:solidFill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  <p:sp>
          <p:nvSpPr>
            <p:cNvPr id="166" name="CuadroTexto 363">
              <a:extLst>
                <a:ext uri="{FF2B5EF4-FFF2-40B4-BE49-F238E27FC236}">
                  <a16:creationId xmlns:a16="http://schemas.microsoft.com/office/drawing/2014/main" id="{4C290919-2E2B-964C-BB7A-BF885B21D177}"/>
                </a:ext>
              </a:extLst>
            </p:cNvPr>
            <p:cNvSpPr txBox="1"/>
            <p:nvPr/>
          </p:nvSpPr>
          <p:spPr>
            <a:xfrm>
              <a:off x="15722326" y="9441401"/>
              <a:ext cx="6390858" cy="1335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  <a:ea typeface="Lato" charset="0"/>
                  <a:cs typeface="Rubik" pitchFamily="2" charset="-79"/>
                </a:rPr>
                <a:t>Refers to a good or </a:t>
              </a:r>
            </a:p>
            <a:p>
              <a:pPr algn="ctr"/>
              <a:r>
                <a:rPr lang="en-US" sz="1600" dirty="0">
                  <a:solidFill>
                    <a:schemeClr val="tx2"/>
                  </a:solidFill>
                  <a:ea typeface="Lato" charset="0"/>
                  <a:cs typeface="Rubik" pitchFamily="2" charset="-79"/>
                </a:rPr>
                <a:t>service being offered.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E5D96EC-25EA-C41C-319B-44BF3A27EDA0}"/>
              </a:ext>
            </a:extLst>
          </p:cNvPr>
          <p:cNvGrpSpPr/>
          <p:nvPr/>
        </p:nvGrpSpPr>
        <p:grpSpPr>
          <a:xfrm>
            <a:off x="1505743" y="9536586"/>
            <a:ext cx="3829050" cy="3306389"/>
            <a:chOff x="1505743" y="9536586"/>
            <a:chExt cx="3829050" cy="3306389"/>
          </a:xfrm>
        </p:grpSpPr>
        <p:sp>
          <p:nvSpPr>
            <p:cNvPr id="168" name="Freeform 1">
              <a:extLst>
                <a:ext uri="{FF2B5EF4-FFF2-40B4-BE49-F238E27FC236}">
                  <a16:creationId xmlns:a16="http://schemas.microsoft.com/office/drawing/2014/main" id="{2F26EC73-5A81-EF4B-9FE6-ABCD07546F6F}"/>
                </a:ext>
              </a:extLst>
            </p:cNvPr>
            <p:cNvSpPr/>
            <p:nvPr/>
          </p:nvSpPr>
          <p:spPr>
            <a:xfrm>
              <a:off x="1706948" y="10337184"/>
              <a:ext cx="780164" cy="207447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39" h="5686">
                  <a:moveTo>
                    <a:pt x="2139" y="5686"/>
                  </a:moveTo>
                  <a:lnTo>
                    <a:pt x="0" y="5686"/>
                  </a:lnTo>
                  <a:lnTo>
                    <a:pt x="0" y="0"/>
                  </a:lnTo>
                  <a:lnTo>
                    <a:pt x="2139" y="0"/>
                  </a:lnTo>
                  <a:close/>
                </a:path>
              </a:pathLst>
            </a:custGeom>
            <a:solidFill>
              <a:srgbClr val="E6E7E8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5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9" name="Freeform 2">
              <a:extLst>
                <a:ext uri="{FF2B5EF4-FFF2-40B4-BE49-F238E27FC236}">
                  <a16:creationId xmlns:a16="http://schemas.microsoft.com/office/drawing/2014/main" id="{F2379E7F-520F-A14A-A977-52A7B90E05A1}"/>
                </a:ext>
              </a:extLst>
            </p:cNvPr>
            <p:cNvSpPr/>
            <p:nvPr/>
          </p:nvSpPr>
          <p:spPr>
            <a:xfrm>
              <a:off x="1546391" y="9559939"/>
              <a:ext cx="1111496" cy="146837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47" h="4025">
                  <a:moveTo>
                    <a:pt x="3047" y="4025"/>
                  </a:moveTo>
                  <a:lnTo>
                    <a:pt x="0" y="2659"/>
                  </a:lnTo>
                  <a:lnTo>
                    <a:pt x="0" y="944"/>
                  </a:lnTo>
                  <a:cubicBezTo>
                    <a:pt x="0" y="423"/>
                    <a:pt x="423" y="0"/>
                    <a:pt x="945" y="0"/>
                  </a:cubicBezTo>
                  <a:lnTo>
                    <a:pt x="2102" y="0"/>
                  </a:lnTo>
                  <a:cubicBezTo>
                    <a:pt x="2624" y="0"/>
                    <a:pt x="3047" y="423"/>
                    <a:pt x="3047" y="944"/>
                  </a:cubicBezTo>
                  <a:close/>
                </a:path>
              </a:pathLst>
            </a:custGeom>
            <a:solidFill>
              <a:schemeClr val="accent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5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0" name="Freeform 3">
              <a:extLst>
                <a:ext uri="{FF2B5EF4-FFF2-40B4-BE49-F238E27FC236}">
                  <a16:creationId xmlns:a16="http://schemas.microsoft.com/office/drawing/2014/main" id="{76413D86-34AB-534A-8A43-57B2858C870D}"/>
                </a:ext>
              </a:extLst>
            </p:cNvPr>
            <p:cNvSpPr/>
            <p:nvPr/>
          </p:nvSpPr>
          <p:spPr>
            <a:xfrm>
              <a:off x="1546391" y="11374240"/>
              <a:ext cx="1111496" cy="146873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47" h="4026">
                  <a:moveTo>
                    <a:pt x="0" y="0"/>
                  </a:moveTo>
                  <a:lnTo>
                    <a:pt x="3047" y="1492"/>
                  </a:lnTo>
                  <a:lnTo>
                    <a:pt x="3047" y="3081"/>
                  </a:lnTo>
                  <a:cubicBezTo>
                    <a:pt x="3047" y="3603"/>
                    <a:pt x="2624" y="4026"/>
                    <a:pt x="2102" y="4026"/>
                  </a:cubicBezTo>
                  <a:lnTo>
                    <a:pt x="945" y="4026"/>
                  </a:lnTo>
                  <a:cubicBezTo>
                    <a:pt x="423" y="4026"/>
                    <a:pt x="0" y="3603"/>
                    <a:pt x="0" y="3081"/>
                  </a:cubicBezTo>
                  <a:close/>
                </a:path>
              </a:pathLst>
            </a:custGeom>
            <a:solidFill>
              <a:schemeClr val="accent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5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1" name="Freeform 6">
              <a:extLst>
                <a:ext uri="{FF2B5EF4-FFF2-40B4-BE49-F238E27FC236}">
                  <a16:creationId xmlns:a16="http://schemas.microsoft.com/office/drawing/2014/main" id="{8ADA6FB5-F8B2-5245-AAEF-91D04D2E61C9}"/>
                </a:ext>
              </a:extLst>
            </p:cNvPr>
            <p:cNvSpPr/>
            <p:nvPr/>
          </p:nvSpPr>
          <p:spPr>
            <a:xfrm>
              <a:off x="1845977" y="10944018"/>
              <a:ext cx="501377" cy="50174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75" h="1376">
                  <a:moveTo>
                    <a:pt x="688" y="1323"/>
                  </a:moveTo>
                  <a:cubicBezTo>
                    <a:pt x="338" y="1323"/>
                    <a:pt x="53" y="1038"/>
                    <a:pt x="53" y="688"/>
                  </a:cubicBezTo>
                  <a:cubicBezTo>
                    <a:pt x="53" y="338"/>
                    <a:pt x="338" y="53"/>
                    <a:pt x="688" y="53"/>
                  </a:cubicBezTo>
                  <a:cubicBezTo>
                    <a:pt x="1038" y="53"/>
                    <a:pt x="1323" y="338"/>
                    <a:pt x="1323" y="688"/>
                  </a:cubicBezTo>
                  <a:cubicBezTo>
                    <a:pt x="1323" y="1038"/>
                    <a:pt x="1038" y="1323"/>
                    <a:pt x="688" y="1323"/>
                  </a:cubicBezTo>
                  <a:close/>
                  <a:moveTo>
                    <a:pt x="688" y="0"/>
                  </a:moveTo>
                  <a:cubicBezTo>
                    <a:pt x="308" y="0"/>
                    <a:pt x="0" y="308"/>
                    <a:pt x="0" y="688"/>
                  </a:cubicBezTo>
                  <a:cubicBezTo>
                    <a:pt x="0" y="1067"/>
                    <a:pt x="308" y="1376"/>
                    <a:pt x="688" y="1376"/>
                  </a:cubicBezTo>
                  <a:cubicBezTo>
                    <a:pt x="1067" y="1376"/>
                    <a:pt x="1375" y="1067"/>
                    <a:pt x="1375" y="688"/>
                  </a:cubicBezTo>
                  <a:cubicBezTo>
                    <a:pt x="1375" y="308"/>
                    <a:pt x="1067" y="0"/>
                    <a:pt x="688" y="0"/>
                  </a:cubicBezTo>
                  <a:close/>
                </a:path>
              </a:pathLst>
            </a:custGeom>
            <a:solidFill>
              <a:schemeClr val="tx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5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2" name="Freeform 7">
              <a:extLst>
                <a:ext uri="{FF2B5EF4-FFF2-40B4-BE49-F238E27FC236}">
                  <a16:creationId xmlns:a16="http://schemas.microsoft.com/office/drawing/2014/main" id="{68ADD542-68F8-8A42-98D9-08CA6B5E86CC}"/>
                </a:ext>
              </a:extLst>
            </p:cNvPr>
            <p:cNvSpPr/>
            <p:nvPr/>
          </p:nvSpPr>
          <p:spPr>
            <a:xfrm>
              <a:off x="1961651" y="11088885"/>
              <a:ext cx="270028" cy="19266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1" h="529">
                  <a:moveTo>
                    <a:pt x="695" y="9"/>
                  </a:moveTo>
                  <a:lnTo>
                    <a:pt x="288" y="466"/>
                  </a:lnTo>
                  <a:lnTo>
                    <a:pt x="44" y="270"/>
                  </a:lnTo>
                  <a:cubicBezTo>
                    <a:pt x="32" y="261"/>
                    <a:pt x="15" y="263"/>
                    <a:pt x="6" y="275"/>
                  </a:cubicBezTo>
                  <a:cubicBezTo>
                    <a:pt x="-3" y="286"/>
                    <a:pt x="-1" y="303"/>
                    <a:pt x="10" y="312"/>
                  </a:cubicBezTo>
                  <a:lnTo>
                    <a:pt x="275" y="523"/>
                  </a:lnTo>
                  <a:cubicBezTo>
                    <a:pt x="280" y="527"/>
                    <a:pt x="286" y="529"/>
                    <a:pt x="292" y="529"/>
                  </a:cubicBezTo>
                  <a:cubicBezTo>
                    <a:pt x="299" y="529"/>
                    <a:pt x="306" y="526"/>
                    <a:pt x="311" y="520"/>
                  </a:cubicBezTo>
                  <a:lnTo>
                    <a:pt x="734" y="44"/>
                  </a:lnTo>
                  <a:cubicBezTo>
                    <a:pt x="744" y="33"/>
                    <a:pt x="743" y="16"/>
                    <a:pt x="733" y="7"/>
                  </a:cubicBezTo>
                  <a:cubicBezTo>
                    <a:pt x="721" y="-3"/>
                    <a:pt x="704" y="-2"/>
                    <a:pt x="695" y="9"/>
                  </a:cubicBezTo>
                  <a:close/>
                </a:path>
              </a:pathLst>
            </a:custGeom>
            <a:solidFill>
              <a:schemeClr val="tx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5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3" name="Freeform 43">
              <a:extLst>
                <a:ext uri="{FF2B5EF4-FFF2-40B4-BE49-F238E27FC236}">
                  <a16:creationId xmlns:a16="http://schemas.microsoft.com/office/drawing/2014/main" id="{6E2FBC60-B059-3048-8B2D-92D0396223F1}"/>
                </a:ext>
              </a:extLst>
            </p:cNvPr>
            <p:cNvSpPr/>
            <p:nvPr/>
          </p:nvSpPr>
          <p:spPr>
            <a:xfrm>
              <a:off x="3035563" y="10330251"/>
              <a:ext cx="780527" cy="207447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40" h="5686">
                  <a:moveTo>
                    <a:pt x="2140" y="5686"/>
                  </a:moveTo>
                  <a:lnTo>
                    <a:pt x="0" y="5686"/>
                  </a:lnTo>
                  <a:lnTo>
                    <a:pt x="0" y="0"/>
                  </a:lnTo>
                  <a:lnTo>
                    <a:pt x="2140" y="0"/>
                  </a:lnTo>
                  <a:close/>
                </a:path>
              </a:pathLst>
            </a:custGeom>
            <a:solidFill>
              <a:srgbClr val="E6E7E8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5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4" name="Freeform 44">
              <a:extLst>
                <a:ext uri="{FF2B5EF4-FFF2-40B4-BE49-F238E27FC236}">
                  <a16:creationId xmlns:a16="http://schemas.microsoft.com/office/drawing/2014/main" id="{EFBADA93-34C6-384B-83D5-6518DA639B57}"/>
                </a:ext>
              </a:extLst>
            </p:cNvPr>
            <p:cNvSpPr/>
            <p:nvPr/>
          </p:nvSpPr>
          <p:spPr>
            <a:xfrm>
              <a:off x="2875369" y="9553007"/>
              <a:ext cx="1111496" cy="146873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47" h="4026">
                  <a:moveTo>
                    <a:pt x="3047" y="4026"/>
                  </a:moveTo>
                  <a:lnTo>
                    <a:pt x="0" y="2659"/>
                  </a:lnTo>
                  <a:lnTo>
                    <a:pt x="0" y="945"/>
                  </a:lnTo>
                  <a:cubicBezTo>
                    <a:pt x="0" y="423"/>
                    <a:pt x="422" y="0"/>
                    <a:pt x="944" y="0"/>
                  </a:cubicBezTo>
                  <a:lnTo>
                    <a:pt x="2103" y="0"/>
                  </a:lnTo>
                  <a:cubicBezTo>
                    <a:pt x="2624" y="0"/>
                    <a:pt x="3047" y="423"/>
                    <a:pt x="3047" y="945"/>
                  </a:cubicBezTo>
                  <a:close/>
                </a:path>
              </a:pathLst>
            </a:custGeom>
            <a:solidFill>
              <a:schemeClr val="accent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5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5" name="Freeform 45">
              <a:extLst>
                <a:ext uri="{FF2B5EF4-FFF2-40B4-BE49-F238E27FC236}">
                  <a16:creationId xmlns:a16="http://schemas.microsoft.com/office/drawing/2014/main" id="{9837D7B7-F0FF-DE4B-BDFC-D6100B16A7B9}"/>
                </a:ext>
              </a:extLst>
            </p:cNvPr>
            <p:cNvSpPr/>
            <p:nvPr/>
          </p:nvSpPr>
          <p:spPr>
            <a:xfrm>
              <a:off x="2875369" y="11367671"/>
              <a:ext cx="1111496" cy="146873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47" h="4026">
                  <a:moveTo>
                    <a:pt x="0" y="0"/>
                  </a:moveTo>
                  <a:lnTo>
                    <a:pt x="3047" y="1492"/>
                  </a:lnTo>
                  <a:lnTo>
                    <a:pt x="3047" y="3081"/>
                  </a:lnTo>
                  <a:cubicBezTo>
                    <a:pt x="3047" y="3603"/>
                    <a:pt x="2624" y="4026"/>
                    <a:pt x="2103" y="4026"/>
                  </a:cubicBezTo>
                  <a:lnTo>
                    <a:pt x="944" y="4026"/>
                  </a:lnTo>
                  <a:cubicBezTo>
                    <a:pt x="422" y="4026"/>
                    <a:pt x="0" y="3603"/>
                    <a:pt x="0" y="3081"/>
                  </a:cubicBezTo>
                  <a:close/>
                </a:path>
              </a:pathLst>
            </a:custGeom>
            <a:solidFill>
              <a:schemeClr val="accent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5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6" name="Freeform 83">
              <a:extLst>
                <a:ext uri="{FF2B5EF4-FFF2-40B4-BE49-F238E27FC236}">
                  <a16:creationId xmlns:a16="http://schemas.microsoft.com/office/drawing/2014/main" id="{8009B9A2-7A2B-6448-8A05-B038433C3133}"/>
                </a:ext>
              </a:extLst>
            </p:cNvPr>
            <p:cNvSpPr/>
            <p:nvPr/>
          </p:nvSpPr>
          <p:spPr>
            <a:xfrm>
              <a:off x="4333160" y="10314193"/>
              <a:ext cx="780527" cy="207411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40" h="5685">
                  <a:moveTo>
                    <a:pt x="2140" y="5685"/>
                  </a:moveTo>
                  <a:lnTo>
                    <a:pt x="0" y="5685"/>
                  </a:lnTo>
                  <a:lnTo>
                    <a:pt x="0" y="0"/>
                  </a:lnTo>
                  <a:lnTo>
                    <a:pt x="2140" y="0"/>
                  </a:lnTo>
                  <a:close/>
                </a:path>
              </a:pathLst>
            </a:custGeom>
            <a:solidFill>
              <a:srgbClr val="E6E7E8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5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7" name="Freeform 84">
              <a:extLst>
                <a:ext uri="{FF2B5EF4-FFF2-40B4-BE49-F238E27FC236}">
                  <a16:creationId xmlns:a16="http://schemas.microsoft.com/office/drawing/2014/main" id="{90A1F90B-DDB9-844C-8176-C123FD440558}"/>
                </a:ext>
              </a:extLst>
            </p:cNvPr>
            <p:cNvSpPr/>
            <p:nvPr/>
          </p:nvSpPr>
          <p:spPr>
            <a:xfrm>
              <a:off x="4172966" y="9536586"/>
              <a:ext cx="1111861" cy="146873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48" h="4026">
                  <a:moveTo>
                    <a:pt x="3048" y="4026"/>
                  </a:moveTo>
                  <a:lnTo>
                    <a:pt x="0" y="2660"/>
                  </a:lnTo>
                  <a:lnTo>
                    <a:pt x="0" y="945"/>
                  </a:lnTo>
                  <a:cubicBezTo>
                    <a:pt x="0" y="423"/>
                    <a:pt x="423" y="0"/>
                    <a:pt x="945" y="0"/>
                  </a:cubicBezTo>
                  <a:lnTo>
                    <a:pt x="2103" y="0"/>
                  </a:lnTo>
                  <a:cubicBezTo>
                    <a:pt x="2625" y="0"/>
                    <a:pt x="3048" y="423"/>
                    <a:pt x="3048" y="945"/>
                  </a:cubicBezTo>
                  <a:close/>
                </a:path>
              </a:pathLst>
            </a:custGeom>
            <a:solidFill>
              <a:schemeClr val="accent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5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8" name="Freeform 85">
              <a:extLst>
                <a:ext uri="{FF2B5EF4-FFF2-40B4-BE49-F238E27FC236}">
                  <a16:creationId xmlns:a16="http://schemas.microsoft.com/office/drawing/2014/main" id="{89FD200A-49F5-3F41-BC31-ADB49EB04767}"/>
                </a:ext>
              </a:extLst>
            </p:cNvPr>
            <p:cNvSpPr/>
            <p:nvPr/>
          </p:nvSpPr>
          <p:spPr>
            <a:xfrm>
              <a:off x="4172966" y="11351251"/>
              <a:ext cx="1111861" cy="146873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48" h="4026">
                  <a:moveTo>
                    <a:pt x="0" y="0"/>
                  </a:moveTo>
                  <a:lnTo>
                    <a:pt x="3048" y="1491"/>
                  </a:lnTo>
                  <a:lnTo>
                    <a:pt x="3048" y="3081"/>
                  </a:lnTo>
                  <a:cubicBezTo>
                    <a:pt x="3048" y="3603"/>
                    <a:pt x="2625" y="4026"/>
                    <a:pt x="2103" y="4026"/>
                  </a:cubicBezTo>
                  <a:lnTo>
                    <a:pt x="945" y="4026"/>
                  </a:lnTo>
                  <a:cubicBezTo>
                    <a:pt x="423" y="4026"/>
                    <a:pt x="0" y="3603"/>
                    <a:pt x="0" y="3081"/>
                  </a:cubicBezTo>
                  <a:close/>
                </a:path>
              </a:pathLst>
            </a:custGeom>
            <a:solidFill>
              <a:schemeClr val="accent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5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9" name="Freeform 123">
              <a:extLst>
                <a:ext uri="{FF2B5EF4-FFF2-40B4-BE49-F238E27FC236}">
                  <a16:creationId xmlns:a16="http://schemas.microsoft.com/office/drawing/2014/main" id="{3F5995A6-9588-194C-B20F-DF13FC454F6A}"/>
                </a:ext>
              </a:extLst>
            </p:cNvPr>
            <p:cNvSpPr/>
            <p:nvPr/>
          </p:nvSpPr>
          <p:spPr>
            <a:xfrm>
              <a:off x="3192472" y="10961899"/>
              <a:ext cx="466347" cy="46598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79" h="1278">
                  <a:moveTo>
                    <a:pt x="1232" y="715"/>
                  </a:moveTo>
                  <a:cubicBezTo>
                    <a:pt x="1232" y="726"/>
                    <a:pt x="1223" y="734"/>
                    <a:pt x="1213" y="734"/>
                  </a:cubicBezTo>
                  <a:lnTo>
                    <a:pt x="1094" y="734"/>
                  </a:lnTo>
                  <a:cubicBezTo>
                    <a:pt x="1055" y="734"/>
                    <a:pt x="1022" y="755"/>
                    <a:pt x="1008" y="791"/>
                  </a:cubicBezTo>
                  <a:cubicBezTo>
                    <a:pt x="993" y="827"/>
                    <a:pt x="1001" y="866"/>
                    <a:pt x="1028" y="893"/>
                  </a:cubicBezTo>
                  <a:lnTo>
                    <a:pt x="1112" y="977"/>
                  </a:lnTo>
                  <a:cubicBezTo>
                    <a:pt x="1120" y="984"/>
                    <a:pt x="1120" y="996"/>
                    <a:pt x="1112" y="1004"/>
                  </a:cubicBezTo>
                  <a:lnTo>
                    <a:pt x="1005" y="1111"/>
                  </a:lnTo>
                  <a:cubicBezTo>
                    <a:pt x="997" y="1119"/>
                    <a:pt x="986" y="1119"/>
                    <a:pt x="978" y="1111"/>
                  </a:cubicBezTo>
                  <a:lnTo>
                    <a:pt x="894" y="1027"/>
                  </a:lnTo>
                  <a:cubicBezTo>
                    <a:pt x="867" y="999"/>
                    <a:pt x="828" y="992"/>
                    <a:pt x="792" y="1006"/>
                  </a:cubicBezTo>
                  <a:cubicBezTo>
                    <a:pt x="757" y="1021"/>
                    <a:pt x="734" y="1055"/>
                    <a:pt x="734" y="1093"/>
                  </a:cubicBezTo>
                  <a:lnTo>
                    <a:pt x="734" y="1212"/>
                  </a:lnTo>
                  <a:cubicBezTo>
                    <a:pt x="734" y="1222"/>
                    <a:pt x="726" y="1231"/>
                    <a:pt x="716" y="1231"/>
                  </a:cubicBezTo>
                  <a:lnTo>
                    <a:pt x="564" y="1231"/>
                  </a:lnTo>
                  <a:cubicBezTo>
                    <a:pt x="554" y="1231"/>
                    <a:pt x="545" y="1222"/>
                    <a:pt x="545" y="1212"/>
                  </a:cubicBezTo>
                  <a:lnTo>
                    <a:pt x="545" y="1093"/>
                  </a:lnTo>
                  <a:cubicBezTo>
                    <a:pt x="545" y="1055"/>
                    <a:pt x="523" y="1021"/>
                    <a:pt x="488" y="1006"/>
                  </a:cubicBezTo>
                  <a:cubicBezTo>
                    <a:pt x="475" y="1002"/>
                    <a:pt x="464" y="999"/>
                    <a:pt x="451" y="999"/>
                  </a:cubicBezTo>
                  <a:cubicBezTo>
                    <a:pt x="427" y="999"/>
                    <a:pt x="404" y="1009"/>
                    <a:pt x="386" y="1027"/>
                  </a:cubicBezTo>
                  <a:lnTo>
                    <a:pt x="301" y="1111"/>
                  </a:lnTo>
                  <a:cubicBezTo>
                    <a:pt x="294" y="1119"/>
                    <a:pt x="283" y="1119"/>
                    <a:pt x="275" y="1111"/>
                  </a:cubicBezTo>
                  <a:lnTo>
                    <a:pt x="167" y="1004"/>
                  </a:lnTo>
                  <a:cubicBezTo>
                    <a:pt x="160" y="996"/>
                    <a:pt x="160" y="984"/>
                    <a:pt x="167" y="977"/>
                  </a:cubicBezTo>
                  <a:lnTo>
                    <a:pt x="252" y="893"/>
                  </a:lnTo>
                  <a:cubicBezTo>
                    <a:pt x="279" y="866"/>
                    <a:pt x="287" y="827"/>
                    <a:pt x="272" y="791"/>
                  </a:cubicBezTo>
                  <a:cubicBezTo>
                    <a:pt x="257" y="755"/>
                    <a:pt x="225" y="734"/>
                    <a:pt x="186" y="734"/>
                  </a:cubicBezTo>
                  <a:lnTo>
                    <a:pt x="66" y="734"/>
                  </a:lnTo>
                  <a:cubicBezTo>
                    <a:pt x="56" y="734"/>
                    <a:pt x="48" y="726"/>
                    <a:pt x="48" y="715"/>
                  </a:cubicBezTo>
                  <a:lnTo>
                    <a:pt x="48" y="563"/>
                  </a:lnTo>
                  <a:cubicBezTo>
                    <a:pt x="48" y="552"/>
                    <a:pt x="56" y="544"/>
                    <a:pt x="66" y="544"/>
                  </a:cubicBezTo>
                  <a:lnTo>
                    <a:pt x="186" y="544"/>
                  </a:lnTo>
                  <a:cubicBezTo>
                    <a:pt x="225" y="544"/>
                    <a:pt x="257" y="522"/>
                    <a:pt x="272" y="486"/>
                  </a:cubicBezTo>
                  <a:cubicBezTo>
                    <a:pt x="287" y="451"/>
                    <a:pt x="279" y="412"/>
                    <a:pt x="252" y="385"/>
                  </a:cubicBezTo>
                  <a:lnTo>
                    <a:pt x="167" y="301"/>
                  </a:lnTo>
                  <a:cubicBezTo>
                    <a:pt x="160" y="293"/>
                    <a:pt x="160" y="281"/>
                    <a:pt x="167" y="274"/>
                  </a:cubicBezTo>
                  <a:lnTo>
                    <a:pt x="275" y="167"/>
                  </a:lnTo>
                  <a:cubicBezTo>
                    <a:pt x="283" y="159"/>
                    <a:pt x="294" y="159"/>
                    <a:pt x="301" y="167"/>
                  </a:cubicBezTo>
                  <a:lnTo>
                    <a:pt x="386" y="251"/>
                  </a:lnTo>
                  <a:cubicBezTo>
                    <a:pt x="413" y="278"/>
                    <a:pt x="452" y="286"/>
                    <a:pt x="488" y="271"/>
                  </a:cubicBezTo>
                  <a:cubicBezTo>
                    <a:pt x="523" y="256"/>
                    <a:pt x="545" y="223"/>
                    <a:pt x="545" y="185"/>
                  </a:cubicBezTo>
                  <a:lnTo>
                    <a:pt x="545" y="65"/>
                  </a:lnTo>
                  <a:cubicBezTo>
                    <a:pt x="545" y="55"/>
                    <a:pt x="554" y="47"/>
                    <a:pt x="564" y="47"/>
                  </a:cubicBezTo>
                  <a:lnTo>
                    <a:pt x="716" y="47"/>
                  </a:lnTo>
                  <a:cubicBezTo>
                    <a:pt x="726" y="47"/>
                    <a:pt x="734" y="55"/>
                    <a:pt x="734" y="65"/>
                  </a:cubicBezTo>
                  <a:lnTo>
                    <a:pt x="734" y="185"/>
                  </a:lnTo>
                  <a:cubicBezTo>
                    <a:pt x="734" y="223"/>
                    <a:pt x="757" y="256"/>
                    <a:pt x="792" y="271"/>
                  </a:cubicBezTo>
                  <a:cubicBezTo>
                    <a:pt x="828" y="286"/>
                    <a:pt x="867" y="279"/>
                    <a:pt x="894" y="251"/>
                  </a:cubicBezTo>
                  <a:lnTo>
                    <a:pt x="978" y="167"/>
                  </a:lnTo>
                  <a:cubicBezTo>
                    <a:pt x="986" y="159"/>
                    <a:pt x="997" y="159"/>
                    <a:pt x="1005" y="167"/>
                  </a:cubicBezTo>
                  <a:lnTo>
                    <a:pt x="1112" y="274"/>
                  </a:lnTo>
                  <a:cubicBezTo>
                    <a:pt x="1120" y="281"/>
                    <a:pt x="1120" y="293"/>
                    <a:pt x="1112" y="301"/>
                  </a:cubicBezTo>
                  <a:lnTo>
                    <a:pt x="1028" y="385"/>
                  </a:lnTo>
                  <a:cubicBezTo>
                    <a:pt x="1001" y="412"/>
                    <a:pt x="993" y="451"/>
                    <a:pt x="1008" y="486"/>
                  </a:cubicBezTo>
                  <a:cubicBezTo>
                    <a:pt x="1022" y="522"/>
                    <a:pt x="1055" y="544"/>
                    <a:pt x="1094" y="544"/>
                  </a:cubicBezTo>
                  <a:lnTo>
                    <a:pt x="1213" y="544"/>
                  </a:lnTo>
                  <a:cubicBezTo>
                    <a:pt x="1223" y="544"/>
                    <a:pt x="1232" y="552"/>
                    <a:pt x="1232" y="563"/>
                  </a:cubicBezTo>
                  <a:close/>
                  <a:moveTo>
                    <a:pt x="1213" y="497"/>
                  </a:moveTo>
                  <a:lnTo>
                    <a:pt x="1094" y="497"/>
                  </a:lnTo>
                  <a:cubicBezTo>
                    <a:pt x="1074" y="497"/>
                    <a:pt x="1059" y="486"/>
                    <a:pt x="1051" y="469"/>
                  </a:cubicBezTo>
                  <a:cubicBezTo>
                    <a:pt x="1044" y="450"/>
                    <a:pt x="1048" y="432"/>
                    <a:pt x="1061" y="419"/>
                  </a:cubicBezTo>
                  <a:lnTo>
                    <a:pt x="1146" y="334"/>
                  </a:lnTo>
                  <a:cubicBezTo>
                    <a:pt x="1158" y="322"/>
                    <a:pt x="1165" y="305"/>
                    <a:pt x="1165" y="287"/>
                  </a:cubicBezTo>
                  <a:cubicBezTo>
                    <a:pt x="1165" y="270"/>
                    <a:pt x="1158" y="253"/>
                    <a:pt x="1146" y="241"/>
                  </a:cubicBezTo>
                  <a:lnTo>
                    <a:pt x="1038" y="133"/>
                  </a:lnTo>
                  <a:cubicBezTo>
                    <a:pt x="1013" y="108"/>
                    <a:pt x="970" y="108"/>
                    <a:pt x="945" y="133"/>
                  </a:cubicBezTo>
                  <a:lnTo>
                    <a:pt x="860" y="218"/>
                  </a:lnTo>
                  <a:cubicBezTo>
                    <a:pt x="847" y="231"/>
                    <a:pt x="828" y="235"/>
                    <a:pt x="811" y="228"/>
                  </a:cubicBezTo>
                  <a:cubicBezTo>
                    <a:pt x="793" y="220"/>
                    <a:pt x="782" y="204"/>
                    <a:pt x="782" y="185"/>
                  </a:cubicBezTo>
                  <a:lnTo>
                    <a:pt x="782" y="65"/>
                  </a:lnTo>
                  <a:cubicBezTo>
                    <a:pt x="782" y="29"/>
                    <a:pt x="752" y="0"/>
                    <a:pt x="716" y="0"/>
                  </a:cubicBezTo>
                  <a:lnTo>
                    <a:pt x="564" y="0"/>
                  </a:lnTo>
                  <a:cubicBezTo>
                    <a:pt x="527" y="0"/>
                    <a:pt x="498" y="29"/>
                    <a:pt x="498" y="65"/>
                  </a:cubicBezTo>
                  <a:lnTo>
                    <a:pt x="498" y="185"/>
                  </a:lnTo>
                  <a:cubicBezTo>
                    <a:pt x="498" y="204"/>
                    <a:pt x="487" y="220"/>
                    <a:pt x="469" y="228"/>
                  </a:cubicBezTo>
                  <a:cubicBezTo>
                    <a:pt x="452" y="235"/>
                    <a:pt x="433" y="231"/>
                    <a:pt x="419" y="218"/>
                  </a:cubicBezTo>
                  <a:lnTo>
                    <a:pt x="335" y="133"/>
                  </a:lnTo>
                  <a:cubicBezTo>
                    <a:pt x="310" y="108"/>
                    <a:pt x="267" y="108"/>
                    <a:pt x="242" y="133"/>
                  </a:cubicBezTo>
                  <a:lnTo>
                    <a:pt x="134" y="241"/>
                  </a:lnTo>
                  <a:cubicBezTo>
                    <a:pt x="122" y="253"/>
                    <a:pt x="115" y="270"/>
                    <a:pt x="115" y="287"/>
                  </a:cubicBezTo>
                  <a:cubicBezTo>
                    <a:pt x="115" y="305"/>
                    <a:pt x="122" y="322"/>
                    <a:pt x="134" y="334"/>
                  </a:cubicBezTo>
                  <a:lnTo>
                    <a:pt x="218" y="419"/>
                  </a:lnTo>
                  <a:cubicBezTo>
                    <a:pt x="232" y="432"/>
                    <a:pt x="236" y="450"/>
                    <a:pt x="229" y="469"/>
                  </a:cubicBezTo>
                  <a:cubicBezTo>
                    <a:pt x="221" y="486"/>
                    <a:pt x="205" y="497"/>
                    <a:pt x="186" y="497"/>
                  </a:cubicBezTo>
                  <a:lnTo>
                    <a:pt x="66" y="497"/>
                  </a:lnTo>
                  <a:cubicBezTo>
                    <a:pt x="30" y="497"/>
                    <a:pt x="0" y="527"/>
                    <a:pt x="0" y="563"/>
                  </a:cubicBezTo>
                  <a:lnTo>
                    <a:pt x="0" y="715"/>
                  </a:lnTo>
                  <a:cubicBezTo>
                    <a:pt x="0" y="751"/>
                    <a:pt x="30" y="781"/>
                    <a:pt x="66" y="781"/>
                  </a:cubicBezTo>
                  <a:lnTo>
                    <a:pt x="186" y="781"/>
                  </a:lnTo>
                  <a:cubicBezTo>
                    <a:pt x="205" y="781"/>
                    <a:pt x="221" y="791"/>
                    <a:pt x="229" y="809"/>
                  </a:cubicBezTo>
                  <a:cubicBezTo>
                    <a:pt x="236" y="827"/>
                    <a:pt x="232" y="846"/>
                    <a:pt x="218" y="859"/>
                  </a:cubicBezTo>
                  <a:lnTo>
                    <a:pt x="134" y="944"/>
                  </a:lnTo>
                  <a:cubicBezTo>
                    <a:pt x="122" y="956"/>
                    <a:pt x="115" y="973"/>
                    <a:pt x="115" y="990"/>
                  </a:cubicBezTo>
                  <a:cubicBezTo>
                    <a:pt x="115" y="1008"/>
                    <a:pt x="122" y="1025"/>
                    <a:pt x="134" y="1037"/>
                  </a:cubicBezTo>
                  <a:lnTo>
                    <a:pt x="242" y="1145"/>
                  </a:lnTo>
                  <a:cubicBezTo>
                    <a:pt x="267" y="1170"/>
                    <a:pt x="310" y="1170"/>
                    <a:pt x="335" y="1145"/>
                  </a:cubicBezTo>
                  <a:lnTo>
                    <a:pt x="419" y="1061"/>
                  </a:lnTo>
                  <a:cubicBezTo>
                    <a:pt x="433" y="1047"/>
                    <a:pt x="452" y="1043"/>
                    <a:pt x="469" y="1050"/>
                  </a:cubicBezTo>
                  <a:cubicBezTo>
                    <a:pt x="487" y="1057"/>
                    <a:pt x="498" y="1074"/>
                    <a:pt x="498" y="1093"/>
                  </a:cubicBezTo>
                  <a:lnTo>
                    <a:pt x="498" y="1212"/>
                  </a:lnTo>
                  <a:cubicBezTo>
                    <a:pt x="498" y="1249"/>
                    <a:pt x="527" y="1278"/>
                    <a:pt x="564" y="1278"/>
                  </a:cubicBezTo>
                  <a:lnTo>
                    <a:pt x="716" y="1278"/>
                  </a:lnTo>
                  <a:cubicBezTo>
                    <a:pt x="752" y="1278"/>
                    <a:pt x="782" y="1249"/>
                    <a:pt x="782" y="1212"/>
                  </a:cubicBezTo>
                  <a:lnTo>
                    <a:pt x="782" y="1093"/>
                  </a:lnTo>
                  <a:cubicBezTo>
                    <a:pt x="782" y="1074"/>
                    <a:pt x="793" y="1057"/>
                    <a:pt x="810" y="1050"/>
                  </a:cubicBezTo>
                  <a:cubicBezTo>
                    <a:pt x="828" y="1043"/>
                    <a:pt x="847" y="1047"/>
                    <a:pt x="860" y="1061"/>
                  </a:cubicBezTo>
                  <a:lnTo>
                    <a:pt x="945" y="1145"/>
                  </a:lnTo>
                  <a:cubicBezTo>
                    <a:pt x="970" y="1170"/>
                    <a:pt x="1013" y="1170"/>
                    <a:pt x="1038" y="1145"/>
                  </a:cubicBezTo>
                  <a:lnTo>
                    <a:pt x="1146" y="1037"/>
                  </a:lnTo>
                  <a:cubicBezTo>
                    <a:pt x="1158" y="1025"/>
                    <a:pt x="1165" y="1008"/>
                    <a:pt x="1165" y="990"/>
                  </a:cubicBezTo>
                  <a:cubicBezTo>
                    <a:pt x="1165" y="973"/>
                    <a:pt x="1158" y="956"/>
                    <a:pt x="1146" y="944"/>
                  </a:cubicBezTo>
                  <a:lnTo>
                    <a:pt x="1061" y="859"/>
                  </a:lnTo>
                  <a:cubicBezTo>
                    <a:pt x="1048" y="846"/>
                    <a:pt x="1044" y="827"/>
                    <a:pt x="1051" y="809"/>
                  </a:cubicBezTo>
                  <a:cubicBezTo>
                    <a:pt x="1059" y="791"/>
                    <a:pt x="1074" y="781"/>
                    <a:pt x="1094" y="781"/>
                  </a:cubicBezTo>
                  <a:lnTo>
                    <a:pt x="1213" y="781"/>
                  </a:lnTo>
                  <a:cubicBezTo>
                    <a:pt x="1250" y="781"/>
                    <a:pt x="1279" y="751"/>
                    <a:pt x="1279" y="715"/>
                  </a:cubicBezTo>
                  <a:lnTo>
                    <a:pt x="1279" y="563"/>
                  </a:lnTo>
                  <a:cubicBezTo>
                    <a:pt x="1279" y="527"/>
                    <a:pt x="1250" y="497"/>
                    <a:pt x="1213" y="497"/>
                  </a:cubicBezTo>
                  <a:close/>
                </a:path>
              </a:pathLst>
            </a:custGeom>
            <a:solidFill>
              <a:schemeClr val="tx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5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0" name="Freeform 124">
              <a:extLst>
                <a:ext uri="{FF2B5EF4-FFF2-40B4-BE49-F238E27FC236}">
                  <a16:creationId xmlns:a16="http://schemas.microsoft.com/office/drawing/2014/main" id="{5C33F2C7-AA6B-A342-A5FD-B1440C574A20}"/>
                </a:ext>
              </a:extLst>
            </p:cNvPr>
            <p:cNvSpPr/>
            <p:nvPr/>
          </p:nvSpPr>
          <p:spPr>
            <a:xfrm>
              <a:off x="3347920" y="11117347"/>
              <a:ext cx="155449" cy="15508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7" h="426">
                  <a:moveTo>
                    <a:pt x="214" y="379"/>
                  </a:moveTo>
                  <a:cubicBezTo>
                    <a:pt x="123" y="379"/>
                    <a:pt x="48" y="304"/>
                    <a:pt x="48" y="213"/>
                  </a:cubicBezTo>
                  <a:cubicBezTo>
                    <a:pt x="48" y="122"/>
                    <a:pt x="123" y="47"/>
                    <a:pt x="214" y="47"/>
                  </a:cubicBezTo>
                  <a:cubicBezTo>
                    <a:pt x="305" y="47"/>
                    <a:pt x="380" y="122"/>
                    <a:pt x="380" y="213"/>
                  </a:cubicBezTo>
                  <a:cubicBezTo>
                    <a:pt x="380" y="304"/>
                    <a:pt x="305" y="379"/>
                    <a:pt x="214" y="379"/>
                  </a:cubicBezTo>
                  <a:close/>
                  <a:moveTo>
                    <a:pt x="214" y="0"/>
                  </a:moveTo>
                  <a:cubicBezTo>
                    <a:pt x="96" y="0"/>
                    <a:pt x="0" y="95"/>
                    <a:pt x="0" y="213"/>
                  </a:cubicBezTo>
                  <a:cubicBezTo>
                    <a:pt x="0" y="331"/>
                    <a:pt x="96" y="426"/>
                    <a:pt x="214" y="426"/>
                  </a:cubicBezTo>
                  <a:cubicBezTo>
                    <a:pt x="331" y="426"/>
                    <a:pt x="427" y="331"/>
                    <a:pt x="427" y="213"/>
                  </a:cubicBezTo>
                  <a:cubicBezTo>
                    <a:pt x="427" y="95"/>
                    <a:pt x="331" y="0"/>
                    <a:pt x="214" y="0"/>
                  </a:cubicBezTo>
                  <a:close/>
                </a:path>
              </a:pathLst>
            </a:custGeom>
            <a:solidFill>
              <a:schemeClr val="tx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5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1" name="Freeform 125">
              <a:extLst>
                <a:ext uri="{FF2B5EF4-FFF2-40B4-BE49-F238E27FC236}">
                  <a16:creationId xmlns:a16="http://schemas.microsoft.com/office/drawing/2014/main" id="{795D08A9-6F39-F144-95F9-BD55F63953D0}"/>
                </a:ext>
              </a:extLst>
            </p:cNvPr>
            <p:cNvSpPr/>
            <p:nvPr/>
          </p:nvSpPr>
          <p:spPr>
            <a:xfrm>
              <a:off x="4838185" y="10982697"/>
              <a:ext cx="140488" cy="34410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6" h="944">
                  <a:moveTo>
                    <a:pt x="227" y="898"/>
                  </a:moveTo>
                  <a:cubicBezTo>
                    <a:pt x="163" y="898"/>
                    <a:pt x="112" y="847"/>
                    <a:pt x="112" y="784"/>
                  </a:cubicBezTo>
                  <a:cubicBezTo>
                    <a:pt x="112" y="721"/>
                    <a:pt x="163" y="670"/>
                    <a:pt x="227" y="670"/>
                  </a:cubicBezTo>
                  <a:cubicBezTo>
                    <a:pt x="289" y="670"/>
                    <a:pt x="341" y="721"/>
                    <a:pt x="341" y="784"/>
                  </a:cubicBezTo>
                  <a:cubicBezTo>
                    <a:pt x="341" y="847"/>
                    <a:pt x="289" y="898"/>
                    <a:pt x="227" y="898"/>
                  </a:cubicBezTo>
                  <a:close/>
                  <a:moveTo>
                    <a:pt x="302" y="643"/>
                  </a:moveTo>
                  <a:cubicBezTo>
                    <a:pt x="312" y="599"/>
                    <a:pt x="318" y="555"/>
                    <a:pt x="318" y="510"/>
                  </a:cubicBezTo>
                  <a:cubicBezTo>
                    <a:pt x="318" y="302"/>
                    <a:pt x="212" y="112"/>
                    <a:pt x="35" y="3"/>
                  </a:cubicBezTo>
                  <a:cubicBezTo>
                    <a:pt x="24" y="-3"/>
                    <a:pt x="10" y="1"/>
                    <a:pt x="3" y="11"/>
                  </a:cubicBezTo>
                  <a:cubicBezTo>
                    <a:pt x="-3" y="22"/>
                    <a:pt x="0" y="36"/>
                    <a:pt x="11" y="42"/>
                  </a:cubicBezTo>
                  <a:cubicBezTo>
                    <a:pt x="174" y="143"/>
                    <a:pt x="272" y="318"/>
                    <a:pt x="272" y="510"/>
                  </a:cubicBezTo>
                  <a:cubicBezTo>
                    <a:pt x="272" y="549"/>
                    <a:pt x="268" y="588"/>
                    <a:pt x="259" y="627"/>
                  </a:cubicBezTo>
                  <a:cubicBezTo>
                    <a:pt x="249" y="625"/>
                    <a:pt x="238" y="624"/>
                    <a:pt x="227" y="624"/>
                  </a:cubicBezTo>
                  <a:cubicBezTo>
                    <a:pt x="138" y="624"/>
                    <a:pt x="67" y="696"/>
                    <a:pt x="67" y="784"/>
                  </a:cubicBezTo>
                  <a:cubicBezTo>
                    <a:pt x="67" y="872"/>
                    <a:pt x="138" y="944"/>
                    <a:pt x="227" y="944"/>
                  </a:cubicBezTo>
                  <a:cubicBezTo>
                    <a:pt x="315" y="944"/>
                    <a:pt x="386" y="872"/>
                    <a:pt x="386" y="784"/>
                  </a:cubicBezTo>
                  <a:cubicBezTo>
                    <a:pt x="386" y="723"/>
                    <a:pt x="352" y="670"/>
                    <a:pt x="302" y="643"/>
                  </a:cubicBezTo>
                  <a:close/>
                </a:path>
              </a:pathLst>
            </a:custGeom>
            <a:solidFill>
              <a:schemeClr val="tx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5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2" name="Freeform 126">
              <a:extLst>
                <a:ext uri="{FF2B5EF4-FFF2-40B4-BE49-F238E27FC236}">
                  <a16:creationId xmlns:a16="http://schemas.microsoft.com/office/drawing/2014/main" id="{049F0647-201F-2B41-9EC8-39797523F1DB}"/>
                </a:ext>
              </a:extLst>
            </p:cNvPr>
            <p:cNvSpPr/>
            <p:nvPr/>
          </p:nvSpPr>
          <p:spPr>
            <a:xfrm>
              <a:off x="4495541" y="11210032"/>
              <a:ext cx="329508" cy="17442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4" h="479">
                  <a:moveTo>
                    <a:pt x="46" y="160"/>
                  </a:moveTo>
                  <a:cubicBezTo>
                    <a:pt x="46" y="97"/>
                    <a:pt x="97" y="46"/>
                    <a:pt x="160" y="46"/>
                  </a:cubicBezTo>
                  <a:cubicBezTo>
                    <a:pt x="223" y="46"/>
                    <a:pt x="274" y="97"/>
                    <a:pt x="274" y="160"/>
                  </a:cubicBezTo>
                  <a:cubicBezTo>
                    <a:pt x="274" y="223"/>
                    <a:pt x="223" y="274"/>
                    <a:pt x="160" y="274"/>
                  </a:cubicBezTo>
                  <a:cubicBezTo>
                    <a:pt x="97" y="274"/>
                    <a:pt x="46" y="223"/>
                    <a:pt x="46" y="160"/>
                  </a:cubicBezTo>
                  <a:close/>
                  <a:moveTo>
                    <a:pt x="873" y="393"/>
                  </a:moveTo>
                  <a:cubicBezTo>
                    <a:pt x="806" y="420"/>
                    <a:pt x="735" y="434"/>
                    <a:pt x="663" y="434"/>
                  </a:cubicBezTo>
                  <a:cubicBezTo>
                    <a:pt x="517" y="434"/>
                    <a:pt x="376" y="375"/>
                    <a:pt x="274" y="272"/>
                  </a:cubicBezTo>
                  <a:cubicBezTo>
                    <a:pt x="303" y="243"/>
                    <a:pt x="320" y="204"/>
                    <a:pt x="320" y="160"/>
                  </a:cubicBezTo>
                  <a:cubicBezTo>
                    <a:pt x="320" y="72"/>
                    <a:pt x="248" y="0"/>
                    <a:pt x="160" y="0"/>
                  </a:cubicBezTo>
                  <a:cubicBezTo>
                    <a:pt x="72" y="0"/>
                    <a:pt x="0" y="72"/>
                    <a:pt x="0" y="160"/>
                  </a:cubicBezTo>
                  <a:cubicBezTo>
                    <a:pt x="0" y="248"/>
                    <a:pt x="72" y="320"/>
                    <a:pt x="160" y="320"/>
                  </a:cubicBezTo>
                  <a:cubicBezTo>
                    <a:pt x="188" y="320"/>
                    <a:pt x="215" y="312"/>
                    <a:pt x="237" y="300"/>
                  </a:cubicBezTo>
                  <a:cubicBezTo>
                    <a:pt x="349" y="414"/>
                    <a:pt x="503" y="479"/>
                    <a:pt x="663" y="479"/>
                  </a:cubicBezTo>
                  <a:cubicBezTo>
                    <a:pt x="741" y="479"/>
                    <a:pt x="817" y="464"/>
                    <a:pt x="890" y="435"/>
                  </a:cubicBezTo>
                  <a:cubicBezTo>
                    <a:pt x="901" y="430"/>
                    <a:pt x="907" y="417"/>
                    <a:pt x="902" y="405"/>
                  </a:cubicBezTo>
                  <a:cubicBezTo>
                    <a:pt x="898" y="393"/>
                    <a:pt x="884" y="388"/>
                    <a:pt x="873" y="393"/>
                  </a:cubicBezTo>
                  <a:close/>
                </a:path>
              </a:pathLst>
            </a:custGeom>
            <a:solidFill>
              <a:schemeClr val="tx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5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3" name="Freeform 127">
              <a:extLst>
                <a:ext uri="{FF2B5EF4-FFF2-40B4-BE49-F238E27FC236}">
                  <a16:creationId xmlns:a16="http://schemas.microsoft.com/office/drawing/2014/main" id="{36FC3EBB-1803-B449-AAD1-0D15AC1FD6A6}"/>
                </a:ext>
              </a:extLst>
            </p:cNvPr>
            <p:cNvSpPr/>
            <p:nvPr/>
          </p:nvSpPr>
          <p:spPr>
            <a:xfrm>
              <a:off x="4521084" y="10902055"/>
              <a:ext cx="274407" cy="25981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3" h="713">
                  <a:moveTo>
                    <a:pt x="593" y="45"/>
                  </a:moveTo>
                  <a:cubicBezTo>
                    <a:pt x="656" y="45"/>
                    <a:pt x="707" y="96"/>
                    <a:pt x="707" y="160"/>
                  </a:cubicBezTo>
                  <a:cubicBezTo>
                    <a:pt x="707" y="223"/>
                    <a:pt x="656" y="274"/>
                    <a:pt x="593" y="274"/>
                  </a:cubicBezTo>
                  <a:cubicBezTo>
                    <a:pt x="530" y="274"/>
                    <a:pt x="478" y="223"/>
                    <a:pt x="478" y="160"/>
                  </a:cubicBezTo>
                  <a:cubicBezTo>
                    <a:pt x="478" y="96"/>
                    <a:pt x="530" y="45"/>
                    <a:pt x="593" y="45"/>
                  </a:cubicBezTo>
                  <a:close/>
                  <a:moveTo>
                    <a:pt x="22" y="713"/>
                  </a:moveTo>
                  <a:lnTo>
                    <a:pt x="23" y="713"/>
                  </a:lnTo>
                  <a:cubicBezTo>
                    <a:pt x="35" y="713"/>
                    <a:pt x="45" y="704"/>
                    <a:pt x="46" y="692"/>
                  </a:cubicBezTo>
                  <a:cubicBezTo>
                    <a:pt x="63" y="461"/>
                    <a:pt x="219" y="268"/>
                    <a:pt x="439" y="205"/>
                  </a:cubicBezTo>
                  <a:cubicBezTo>
                    <a:pt x="459" y="271"/>
                    <a:pt x="520" y="320"/>
                    <a:pt x="593" y="320"/>
                  </a:cubicBezTo>
                  <a:cubicBezTo>
                    <a:pt x="681" y="320"/>
                    <a:pt x="753" y="248"/>
                    <a:pt x="753" y="160"/>
                  </a:cubicBezTo>
                  <a:cubicBezTo>
                    <a:pt x="753" y="71"/>
                    <a:pt x="681" y="0"/>
                    <a:pt x="593" y="0"/>
                  </a:cubicBezTo>
                  <a:cubicBezTo>
                    <a:pt x="505" y="0"/>
                    <a:pt x="433" y="71"/>
                    <a:pt x="433" y="159"/>
                  </a:cubicBezTo>
                  <a:cubicBezTo>
                    <a:pt x="191" y="226"/>
                    <a:pt x="18" y="436"/>
                    <a:pt x="0" y="688"/>
                  </a:cubicBezTo>
                  <a:cubicBezTo>
                    <a:pt x="-1" y="701"/>
                    <a:pt x="9" y="712"/>
                    <a:pt x="22" y="713"/>
                  </a:cubicBezTo>
                  <a:close/>
                </a:path>
              </a:pathLst>
            </a:custGeom>
            <a:solidFill>
              <a:schemeClr val="tx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sz="500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4" name="CuadroTexto 361">
              <a:extLst>
                <a:ext uri="{FF2B5EF4-FFF2-40B4-BE49-F238E27FC236}">
                  <a16:creationId xmlns:a16="http://schemas.microsoft.com/office/drawing/2014/main" id="{7F9D5DE7-2DD1-F443-A869-351190622CA1}"/>
                </a:ext>
              </a:extLst>
            </p:cNvPr>
            <p:cNvSpPr txBox="1"/>
            <p:nvPr/>
          </p:nvSpPr>
          <p:spPr>
            <a:xfrm>
              <a:off x="1793549" y="9800495"/>
              <a:ext cx="7945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01</a:t>
              </a:r>
            </a:p>
          </p:txBody>
        </p:sp>
        <p:sp>
          <p:nvSpPr>
            <p:cNvPr id="185" name="CuadroTexto 362">
              <a:extLst>
                <a:ext uri="{FF2B5EF4-FFF2-40B4-BE49-F238E27FC236}">
                  <a16:creationId xmlns:a16="http://schemas.microsoft.com/office/drawing/2014/main" id="{9020A1D1-9F55-574B-8085-E470244DFFC7}"/>
                </a:ext>
              </a:extLst>
            </p:cNvPr>
            <p:cNvSpPr txBox="1"/>
            <p:nvPr/>
          </p:nvSpPr>
          <p:spPr>
            <a:xfrm>
              <a:off x="3104649" y="9790460"/>
              <a:ext cx="7945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02</a:t>
              </a:r>
            </a:p>
          </p:txBody>
        </p:sp>
        <p:sp>
          <p:nvSpPr>
            <p:cNvPr id="186" name="CuadroTexto 363">
              <a:extLst>
                <a:ext uri="{FF2B5EF4-FFF2-40B4-BE49-F238E27FC236}">
                  <a16:creationId xmlns:a16="http://schemas.microsoft.com/office/drawing/2014/main" id="{F68C7610-829C-2044-8844-0C219852256B}"/>
                </a:ext>
              </a:extLst>
            </p:cNvPr>
            <p:cNvSpPr txBox="1"/>
            <p:nvPr/>
          </p:nvSpPr>
          <p:spPr>
            <a:xfrm>
              <a:off x="4405104" y="9800494"/>
              <a:ext cx="7945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Rubik SemiBold" pitchFamily="2" charset="-79"/>
                  <a:ea typeface="Lato" charset="0"/>
                  <a:cs typeface="Rubik SemiBold" pitchFamily="2" charset="-79"/>
                </a:rPr>
                <a:t>03</a:t>
              </a:r>
            </a:p>
          </p:txBody>
        </p:sp>
        <p:sp>
          <p:nvSpPr>
            <p:cNvPr id="187" name="CuadroTexto 364">
              <a:extLst>
                <a:ext uri="{FF2B5EF4-FFF2-40B4-BE49-F238E27FC236}">
                  <a16:creationId xmlns:a16="http://schemas.microsoft.com/office/drawing/2014/main" id="{AFE86E93-9628-7047-BC04-54202053F50C}"/>
                </a:ext>
              </a:extLst>
            </p:cNvPr>
            <p:cNvSpPr txBox="1"/>
            <p:nvPr/>
          </p:nvSpPr>
          <p:spPr>
            <a:xfrm>
              <a:off x="1505743" y="12019940"/>
              <a:ext cx="119690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ea typeface="Lato" charset="0"/>
                  <a:cs typeface="Rubik" pitchFamily="2" charset="-79"/>
                </a:rPr>
                <a:t>Refers to a good </a:t>
              </a:r>
            </a:p>
            <a:p>
              <a:pPr algn="ctr"/>
              <a:r>
                <a:rPr lang="en-US" sz="900" dirty="0">
                  <a:solidFill>
                    <a:schemeClr val="bg1"/>
                  </a:solidFill>
                  <a:ea typeface="Lato" charset="0"/>
                  <a:cs typeface="Rubik" pitchFamily="2" charset="-79"/>
                </a:rPr>
                <a:t>or service being offered.</a:t>
              </a:r>
            </a:p>
          </p:txBody>
        </p:sp>
        <p:sp>
          <p:nvSpPr>
            <p:cNvPr id="188" name="CuadroTexto 365">
              <a:extLst>
                <a:ext uri="{FF2B5EF4-FFF2-40B4-BE49-F238E27FC236}">
                  <a16:creationId xmlns:a16="http://schemas.microsoft.com/office/drawing/2014/main" id="{B1655169-2D24-BA4C-86D0-953767FC5212}"/>
                </a:ext>
              </a:extLst>
            </p:cNvPr>
            <p:cNvSpPr txBox="1"/>
            <p:nvPr/>
          </p:nvSpPr>
          <p:spPr>
            <a:xfrm>
              <a:off x="2836750" y="12026305"/>
              <a:ext cx="119690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ea typeface="Lato" charset="0"/>
                  <a:cs typeface="Rubik" pitchFamily="2" charset="-79"/>
                </a:rPr>
                <a:t>Refers to a good </a:t>
              </a:r>
            </a:p>
            <a:p>
              <a:pPr algn="ctr"/>
              <a:r>
                <a:rPr lang="en-US" sz="900" dirty="0">
                  <a:solidFill>
                    <a:schemeClr val="bg1"/>
                  </a:solidFill>
                  <a:ea typeface="Lato" charset="0"/>
                  <a:cs typeface="Rubik" pitchFamily="2" charset="-79"/>
                </a:rPr>
                <a:t>or service being offered.</a:t>
              </a:r>
            </a:p>
          </p:txBody>
        </p:sp>
        <p:sp>
          <p:nvSpPr>
            <p:cNvPr id="189" name="CuadroTexto 366">
              <a:extLst>
                <a:ext uri="{FF2B5EF4-FFF2-40B4-BE49-F238E27FC236}">
                  <a16:creationId xmlns:a16="http://schemas.microsoft.com/office/drawing/2014/main" id="{8C18FDE9-45E7-FE44-934E-A3E0E68DEE70}"/>
                </a:ext>
              </a:extLst>
            </p:cNvPr>
            <p:cNvSpPr txBox="1"/>
            <p:nvPr/>
          </p:nvSpPr>
          <p:spPr>
            <a:xfrm>
              <a:off x="4137893" y="12026305"/>
              <a:ext cx="119690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ea typeface="Lato" charset="0"/>
                  <a:cs typeface="Rubik" pitchFamily="2" charset="-79"/>
                </a:rPr>
                <a:t>Refers to a good </a:t>
              </a:r>
            </a:p>
            <a:p>
              <a:pPr algn="ctr"/>
              <a:r>
                <a:rPr lang="en-US" sz="900" dirty="0">
                  <a:solidFill>
                    <a:schemeClr val="bg1"/>
                  </a:solidFill>
                  <a:ea typeface="Lato" charset="0"/>
                  <a:cs typeface="Rubik" pitchFamily="2" charset="-79"/>
                </a:rPr>
                <a:t>or service being offered.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E6BF86D-BC74-A940-BF8E-51580DA1A93C}"/>
              </a:ext>
            </a:extLst>
          </p:cNvPr>
          <p:cNvGrpSpPr/>
          <p:nvPr/>
        </p:nvGrpSpPr>
        <p:grpSpPr>
          <a:xfrm>
            <a:off x="6708057" y="9435119"/>
            <a:ext cx="9100440" cy="3327944"/>
            <a:chOff x="2896888" y="4605061"/>
            <a:chExt cx="19313613" cy="7062805"/>
          </a:xfrm>
        </p:grpSpPr>
        <p:grpSp>
          <p:nvGrpSpPr>
            <p:cNvPr id="197" name="Agrupar 3">
              <a:extLst>
                <a:ext uri="{FF2B5EF4-FFF2-40B4-BE49-F238E27FC236}">
                  <a16:creationId xmlns:a16="http://schemas.microsoft.com/office/drawing/2014/main" id="{3EE3A7E7-8A77-094D-B7F6-32509F87B011}"/>
                </a:ext>
              </a:extLst>
            </p:cNvPr>
            <p:cNvGrpSpPr/>
            <p:nvPr/>
          </p:nvGrpSpPr>
          <p:grpSpPr>
            <a:xfrm>
              <a:off x="3743807" y="6339906"/>
              <a:ext cx="18466694" cy="5029068"/>
              <a:chOff x="3115512" y="6770532"/>
              <a:chExt cx="18466694" cy="5029068"/>
            </a:xfrm>
          </p:grpSpPr>
          <p:sp>
            <p:nvSpPr>
              <p:cNvPr id="198" name="Freeform 1">
                <a:extLst>
                  <a:ext uri="{FF2B5EF4-FFF2-40B4-BE49-F238E27FC236}">
                    <a16:creationId xmlns:a16="http://schemas.microsoft.com/office/drawing/2014/main" id="{70C6AA48-E12A-6E47-B271-DC8C3E6E4676}"/>
                  </a:ext>
                </a:extLst>
              </p:cNvPr>
              <p:cNvSpPr/>
              <p:nvPr/>
            </p:nvSpPr>
            <p:spPr>
              <a:xfrm>
                <a:off x="3115512" y="6770532"/>
                <a:ext cx="5012222" cy="501351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869" h="3870">
                    <a:moveTo>
                      <a:pt x="0" y="1935"/>
                    </a:moveTo>
                    <a:cubicBezTo>
                      <a:pt x="0" y="3004"/>
                      <a:pt x="866" y="3870"/>
                      <a:pt x="1935" y="3870"/>
                    </a:cubicBezTo>
                    <a:cubicBezTo>
                      <a:pt x="3003" y="3870"/>
                      <a:pt x="3869" y="3004"/>
                      <a:pt x="3869" y="1935"/>
                    </a:cubicBezTo>
                    <a:cubicBezTo>
                      <a:pt x="3869" y="866"/>
                      <a:pt x="3003" y="0"/>
                      <a:pt x="1935" y="0"/>
                    </a:cubicBezTo>
                    <a:cubicBezTo>
                      <a:pt x="866" y="0"/>
                      <a:pt x="0" y="866"/>
                      <a:pt x="0" y="1935"/>
                    </a:cubicBezTo>
                    <a:close/>
                  </a:path>
                </a:pathLst>
              </a:custGeom>
              <a:solidFill>
                <a:srgbClr val="E6E7E8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sz="1100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99" name="Freeform 3">
                <a:extLst>
                  <a:ext uri="{FF2B5EF4-FFF2-40B4-BE49-F238E27FC236}">
                    <a16:creationId xmlns:a16="http://schemas.microsoft.com/office/drawing/2014/main" id="{15397A44-C46A-AE45-8367-1E3125D6459B}"/>
                  </a:ext>
                </a:extLst>
              </p:cNvPr>
              <p:cNvSpPr/>
              <p:nvPr/>
            </p:nvSpPr>
            <p:spPr>
              <a:xfrm>
                <a:off x="10053318" y="6770532"/>
                <a:ext cx="5013518" cy="501351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870" h="3870">
                    <a:moveTo>
                      <a:pt x="0" y="1935"/>
                    </a:moveTo>
                    <a:cubicBezTo>
                      <a:pt x="0" y="3004"/>
                      <a:pt x="867" y="3870"/>
                      <a:pt x="1935" y="3870"/>
                    </a:cubicBezTo>
                    <a:cubicBezTo>
                      <a:pt x="3004" y="3870"/>
                      <a:pt x="3870" y="3004"/>
                      <a:pt x="3870" y="1935"/>
                    </a:cubicBezTo>
                    <a:cubicBezTo>
                      <a:pt x="3870" y="866"/>
                      <a:pt x="3004" y="0"/>
                      <a:pt x="1935" y="0"/>
                    </a:cubicBezTo>
                    <a:cubicBezTo>
                      <a:pt x="867" y="0"/>
                      <a:pt x="0" y="866"/>
                      <a:pt x="0" y="1935"/>
                    </a:cubicBezTo>
                    <a:close/>
                  </a:path>
                </a:pathLst>
              </a:custGeom>
              <a:solidFill>
                <a:srgbClr val="E6E7E8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sz="1100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00" name="Freeform 5">
                <a:extLst>
                  <a:ext uri="{FF2B5EF4-FFF2-40B4-BE49-F238E27FC236}">
                    <a16:creationId xmlns:a16="http://schemas.microsoft.com/office/drawing/2014/main" id="{6E2553DF-4C2C-994C-A681-E1DA8866A616}"/>
                  </a:ext>
                </a:extLst>
              </p:cNvPr>
              <p:cNvSpPr/>
              <p:nvPr/>
            </p:nvSpPr>
            <p:spPr>
              <a:xfrm>
                <a:off x="16568688" y="6786082"/>
                <a:ext cx="5013518" cy="501351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870" h="3870">
                    <a:moveTo>
                      <a:pt x="0" y="1935"/>
                    </a:moveTo>
                    <a:cubicBezTo>
                      <a:pt x="0" y="3004"/>
                      <a:pt x="867" y="3870"/>
                      <a:pt x="1935" y="3870"/>
                    </a:cubicBezTo>
                    <a:cubicBezTo>
                      <a:pt x="3004" y="3870"/>
                      <a:pt x="3870" y="3004"/>
                      <a:pt x="3870" y="1935"/>
                    </a:cubicBezTo>
                    <a:cubicBezTo>
                      <a:pt x="3870" y="867"/>
                      <a:pt x="3004" y="0"/>
                      <a:pt x="1935" y="0"/>
                    </a:cubicBezTo>
                    <a:cubicBezTo>
                      <a:pt x="867" y="0"/>
                      <a:pt x="0" y="867"/>
                      <a:pt x="0" y="1935"/>
                    </a:cubicBezTo>
                    <a:close/>
                  </a:path>
                </a:pathLst>
              </a:custGeom>
              <a:solidFill>
                <a:srgbClr val="E6E7E8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hangingPunct="0"/>
                <a:endParaRPr lang="en-US" sz="1100" dirty="0">
                  <a:latin typeface="Rubik" pitchFamily="2" charset="-79"/>
                  <a:ea typeface="Arial Unicode MS" pitchFamily="2"/>
                  <a:cs typeface="Arial Unicode MS" pitchFamily="2"/>
                </a:endParaRPr>
              </a:p>
            </p:txBody>
          </p:sp>
        </p:grpSp>
        <p:sp>
          <p:nvSpPr>
            <p:cNvPr id="201" name="CuadroTexto 292">
              <a:extLst>
                <a:ext uri="{FF2B5EF4-FFF2-40B4-BE49-F238E27FC236}">
                  <a16:creationId xmlns:a16="http://schemas.microsoft.com/office/drawing/2014/main" id="{A20E8F6B-1733-A447-9027-425078728A8A}"/>
                </a:ext>
              </a:extLst>
            </p:cNvPr>
            <p:cNvSpPr txBox="1"/>
            <p:nvPr/>
          </p:nvSpPr>
          <p:spPr>
            <a:xfrm>
              <a:off x="2896888" y="4613459"/>
              <a:ext cx="3132918" cy="7054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0" dirty="0">
                  <a:solidFill>
                    <a:schemeClr val="accent1"/>
                  </a:solidFill>
                  <a:ea typeface="Lato" charset="0"/>
                  <a:cs typeface="Rubik" pitchFamily="2" charset="-79"/>
                </a:rPr>
                <a:t>1</a:t>
              </a:r>
            </a:p>
          </p:txBody>
        </p:sp>
        <p:sp>
          <p:nvSpPr>
            <p:cNvPr id="202" name="CuadroTexto 293">
              <a:extLst>
                <a:ext uri="{FF2B5EF4-FFF2-40B4-BE49-F238E27FC236}">
                  <a16:creationId xmlns:a16="http://schemas.microsoft.com/office/drawing/2014/main" id="{36AE1B55-CB0C-C944-9F2A-26278E5D7E21}"/>
                </a:ext>
              </a:extLst>
            </p:cNvPr>
            <p:cNvSpPr txBox="1"/>
            <p:nvPr/>
          </p:nvSpPr>
          <p:spPr>
            <a:xfrm>
              <a:off x="9044982" y="4609927"/>
              <a:ext cx="3132918" cy="7054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0" dirty="0">
                  <a:solidFill>
                    <a:schemeClr val="accent3"/>
                  </a:solidFill>
                  <a:ea typeface="Lato" charset="0"/>
                  <a:cs typeface="Rubik" pitchFamily="2" charset="-79"/>
                </a:rPr>
                <a:t>2</a:t>
              </a:r>
            </a:p>
          </p:txBody>
        </p:sp>
        <p:sp>
          <p:nvSpPr>
            <p:cNvPr id="203" name="CuadroTexto 294">
              <a:extLst>
                <a:ext uri="{FF2B5EF4-FFF2-40B4-BE49-F238E27FC236}">
                  <a16:creationId xmlns:a16="http://schemas.microsoft.com/office/drawing/2014/main" id="{7694F94D-0D44-0741-B57A-ED45413D0604}"/>
                </a:ext>
              </a:extLst>
            </p:cNvPr>
            <p:cNvSpPr txBox="1"/>
            <p:nvPr/>
          </p:nvSpPr>
          <p:spPr>
            <a:xfrm>
              <a:off x="15566430" y="4605061"/>
              <a:ext cx="3132918" cy="7054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0" dirty="0">
                  <a:solidFill>
                    <a:schemeClr val="accent2"/>
                  </a:solidFill>
                  <a:ea typeface="Lato" charset="0"/>
                  <a:cs typeface="Rubik" pitchFamily="2" charset="-79"/>
                </a:rPr>
                <a:t>3</a:t>
              </a:r>
            </a:p>
          </p:txBody>
        </p:sp>
        <p:sp>
          <p:nvSpPr>
            <p:cNvPr id="204" name="CuadroTexto 295">
              <a:extLst>
                <a:ext uri="{FF2B5EF4-FFF2-40B4-BE49-F238E27FC236}">
                  <a16:creationId xmlns:a16="http://schemas.microsoft.com/office/drawing/2014/main" id="{4B9EF174-D67E-B945-8639-A1B2E42F06F4}"/>
                </a:ext>
              </a:extLst>
            </p:cNvPr>
            <p:cNvSpPr txBox="1"/>
            <p:nvPr/>
          </p:nvSpPr>
          <p:spPr>
            <a:xfrm>
              <a:off x="5750650" y="7761753"/>
              <a:ext cx="2968340" cy="1882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ea typeface="Lato" charset="0"/>
                  <a:cs typeface="Rubik" pitchFamily="2" charset="-79"/>
                </a:rPr>
                <a:t>Refers to a 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>
                  <a:ea typeface="Lato" charset="0"/>
                  <a:cs typeface="Rubik" pitchFamily="2" charset="-79"/>
                </a:rPr>
                <a:t>good or service 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>
                  <a:ea typeface="Lato" charset="0"/>
                  <a:cs typeface="Rubik" pitchFamily="2" charset="-79"/>
                </a:rPr>
                <a:t>being offered.</a:t>
              </a:r>
            </a:p>
          </p:txBody>
        </p:sp>
        <p:sp>
          <p:nvSpPr>
            <p:cNvPr id="205" name="CuadroTexto 296">
              <a:extLst>
                <a:ext uri="{FF2B5EF4-FFF2-40B4-BE49-F238E27FC236}">
                  <a16:creationId xmlns:a16="http://schemas.microsoft.com/office/drawing/2014/main" id="{62BEACF0-666F-3747-B5F8-1C563441D8E1}"/>
                </a:ext>
              </a:extLst>
            </p:cNvPr>
            <p:cNvSpPr txBox="1"/>
            <p:nvPr/>
          </p:nvSpPr>
          <p:spPr>
            <a:xfrm>
              <a:off x="12630877" y="7796921"/>
              <a:ext cx="2968340" cy="1882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ea typeface="Lato" charset="0"/>
                  <a:cs typeface="Rubik" pitchFamily="2" charset="-79"/>
                </a:rPr>
                <a:t>Refers to a 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>
                  <a:ea typeface="Lato" charset="0"/>
                  <a:cs typeface="Rubik" pitchFamily="2" charset="-79"/>
                </a:rPr>
                <a:t>good or service 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>
                  <a:ea typeface="Lato" charset="0"/>
                  <a:cs typeface="Rubik" pitchFamily="2" charset="-79"/>
                </a:rPr>
                <a:t>being offered.</a:t>
              </a:r>
            </a:p>
          </p:txBody>
        </p:sp>
        <p:sp>
          <p:nvSpPr>
            <p:cNvPr id="206" name="CuadroTexto 297">
              <a:extLst>
                <a:ext uri="{FF2B5EF4-FFF2-40B4-BE49-F238E27FC236}">
                  <a16:creationId xmlns:a16="http://schemas.microsoft.com/office/drawing/2014/main" id="{D1B4F999-861A-564E-99B9-7DA6B0E4FC9F}"/>
                </a:ext>
              </a:extLst>
            </p:cNvPr>
            <p:cNvSpPr txBox="1"/>
            <p:nvPr/>
          </p:nvSpPr>
          <p:spPr>
            <a:xfrm>
              <a:off x="19206696" y="7796921"/>
              <a:ext cx="2968340" cy="1882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ea typeface="Lato" charset="0"/>
                  <a:cs typeface="Rubik" pitchFamily="2" charset="-79"/>
                </a:rPr>
                <a:t>Refers to a 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>
                  <a:ea typeface="Lato" charset="0"/>
                  <a:cs typeface="Rubik" pitchFamily="2" charset="-79"/>
                </a:rPr>
                <a:t>good or service 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>
                  <a:ea typeface="Lato" charset="0"/>
                  <a:cs typeface="Rubik" pitchFamily="2" charset="-79"/>
                </a:rPr>
                <a:t>being offered.</a:t>
              </a:r>
            </a:p>
          </p:txBody>
        </p:sp>
      </p:grpSp>
      <p:grpSp>
        <p:nvGrpSpPr>
          <p:cNvPr id="220" name="Agrupar 3">
            <a:extLst>
              <a:ext uri="{FF2B5EF4-FFF2-40B4-BE49-F238E27FC236}">
                <a16:creationId xmlns:a16="http://schemas.microsoft.com/office/drawing/2014/main" id="{9AC3977D-831D-1D4F-A471-7BC2D31FD394}"/>
              </a:ext>
            </a:extLst>
          </p:cNvPr>
          <p:cNvGrpSpPr/>
          <p:nvPr/>
        </p:nvGrpSpPr>
        <p:grpSpPr>
          <a:xfrm>
            <a:off x="17439834" y="9626107"/>
            <a:ext cx="3224740" cy="3342274"/>
            <a:chOff x="11436223" y="941833"/>
            <a:chExt cx="11416242" cy="11832335"/>
          </a:xfrm>
        </p:grpSpPr>
        <p:sp>
          <p:nvSpPr>
            <p:cNvPr id="221" name="Freeform 1">
              <a:extLst>
                <a:ext uri="{FF2B5EF4-FFF2-40B4-BE49-F238E27FC236}">
                  <a16:creationId xmlns:a16="http://schemas.microsoft.com/office/drawing/2014/main" id="{B97A02F3-CFED-5F4E-A96F-291D05E8DA2A}"/>
                </a:ext>
              </a:extLst>
            </p:cNvPr>
            <p:cNvSpPr/>
            <p:nvPr/>
          </p:nvSpPr>
          <p:spPr>
            <a:xfrm>
              <a:off x="18710333" y="941833"/>
              <a:ext cx="4142132" cy="358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06" h="2863">
                  <a:moveTo>
                    <a:pt x="2479" y="2863"/>
                  </a:moveTo>
                  <a:lnTo>
                    <a:pt x="3306" y="1432"/>
                  </a:lnTo>
                  <a:lnTo>
                    <a:pt x="2479" y="0"/>
                  </a:lnTo>
                  <a:lnTo>
                    <a:pt x="826" y="0"/>
                  </a:lnTo>
                  <a:lnTo>
                    <a:pt x="0" y="1432"/>
                  </a:lnTo>
                  <a:lnTo>
                    <a:pt x="826" y="2863"/>
                  </a:lnTo>
                  <a:close/>
                </a:path>
              </a:pathLst>
            </a:custGeom>
            <a:solidFill>
              <a:schemeClr val="accent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2" name="Freeform 2">
              <a:extLst>
                <a:ext uri="{FF2B5EF4-FFF2-40B4-BE49-F238E27FC236}">
                  <a16:creationId xmlns:a16="http://schemas.microsoft.com/office/drawing/2014/main" id="{505E31D9-D64A-EE49-81B0-0771370A3D4E}"/>
                </a:ext>
              </a:extLst>
            </p:cNvPr>
            <p:cNvSpPr/>
            <p:nvPr/>
          </p:nvSpPr>
          <p:spPr>
            <a:xfrm>
              <a:off x="15031919" y="2973420"/>
              <a:ext cx="4143382" cy="358817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07" h="2864">
                  <a:moveTo>
                    <a:pt x="2480" y="2864"/>
                  </a:moveTo>
                  <a:lnTo>
                    <a:pt x="3307" y="1432"/>
                  </a:lnTo>
                  <a:lnTo>
                    <a:pt x="2480" y="0"/>
                  </a:lnTo>
                  <a:lnTo>
                    <a:pt x="827" y="0"/>
                  </a:lnTo>
                  <a:lnTo>
                    <a:pt x="0" y="1432"/>
                  </a:lnTo>
                  <a:lnTo>
                    <a:pt x="827" y="2864"/>
                  </a:lnTo>
                  <a:close/>
                </a:path>
              </a:pathLst>
            </a:custGeom>
            <a:solidFill>
              <a:schemeClr val="accent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3" name="Freeform 3">
              <a:extLst>
                <a:ext uri="{FF2B5EF4-FFF2-40B4-BE49-F238E27FC236}">
                  <a16:creationId xmlns:a16="http://schemas.microsoft.com/office/drawing/2014/main" id="{A50C3D1B-B5EF-BF4F-A7D8-95E80D45E266}"/>
                </a:ext>
              </a:extLst>
            </p:cNvPr>
            <p:cNvSpPr/>
            <p:nvPr/>
          </p:nvSpPr>
          <p:spPr>
            <a:xfrm>
              <a:off x="15031919" y="7040355"/>
              <a:ext cx="4143382" cy="358817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07" h="2864">
                  <a:moveTo>
                    <a:pt x="2480" y="2864"/>
                  </a:moveTo>
                  <a:lnTo>
                    <a:pt x="3307" y="1432"/>
                  </a:lnTo>
                  <a:lnTo>
                    <a:pt x="2480" y="0"/>
                  </a:lnTo>
                  <a:lnTo>
                    <a:pt x="827" y="0"/>
                  </a:lnTo>
                  <a:lnTo>
                    <a:pt x="0" y="1432"/>
                  </a:lnTo>
                  <a:lnTo>
                    <a:pt x="827" y="2864"/>
                  </a:lnTo>
                  <a:close/>
                </a:path>
              </a:pathLst>
            </a:custGeom>
            <a:solidFill>
              <a:schemeClr val="accent3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4" name="Freeform 4">
              <a:extLst>
                <a:ext uri="{FF2B5EF4-FFF2-40B4-BE49-F238E27FC236}">
                  <a16:creationId xmlns:a16="http://schemas.microsoft.com/office/drawing/2014/main" id="{6FCA7791-CDAC-304B-85B8-277531745B34}"/>
                </a:ext>
              </a:extLst>
            </p:cNvPr>
            <p:cNvSpPr/>
            <p:nvPr/>
          </p:nvSpPr>
          <p:spPr>
            <a:xfrm>
              <a:off x="11436223" y="5005007"/>
              <a:ext cx="4143382" cy="358817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07" h="2864">
                  <a:moveTo>
                    <a:pt x="2480" y="2864"/>
                  </a:moveTo>
                  <a:lnTo>
                    <a:pt x="3307" y="1433"/>
                  </a:lnTo>
                  <a:lnTo>
                    <a:pt x="2480" y="0"/>
                  </a:lnTo>
                  <a:lnTo>
                    <a:pt x="827" y="0"/>
                  </a:lnTo>
                  <a:lnTo>
                    <a:pt x="0" y="1433"/>
                  </a:lnTo>
                  <a:lnTo>
                    <a:pt x="827" y="2864"/>
                  </a:lnTo>
                  <a:close/>
                </a:path>
              </a:pathLst>
            </a:custGeom>
            <a:solidFill>
              <a:schemeClr val="accent1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5" name="Freeform 5">
              <a:extLst>
                <a:ext uri="{FF2B5EF4-FFF2-40B4-BE49-F238E27FC236}">
                  <a16:creationId xmlns:a16="http://schemas.microsoft.com/office/drawing/2014/main" id="{CB68BD15-F30A-2043-8F37-9863351AB951}"/>
                </a:ext>
              </a:extLst>
            </p:cNvPr>
            <p:cNvSpPr/>
            <p:nvPr/>
          </p:nvSpPr>
          <p:spPr>
            <a:xfrm>
              <a:off x="18710333" y="5005007"/>
              <a:ext cx="4142132" cy="358817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06" h="2864">
                  <a:moveTo>
                    <a:pt x="2480" y="2864"/>
                  </a:moveTo>
                  <a:lnTo>
                    <a:pt x="3306" y="1433"/>
                  </a:lnTo>
                  <a:lnTo>
                    <a:pt x="2480" y="0"/>
                  </a:lnTo>
                  <a:lnTo>
                    <a:pt x="827" y="0"/>
                  </a:lnTo>
                  <a:lnTo>
                    <a:pt x="0" y="1433"/>
                  </a:lnTo>
                  <a:lnTo>
                    <a:pt x="827" y="2864"/>
                  </a:lnTo>
                  <a:close/>
                </a:path>
              </a:pathLst>
            </a:custGeom>
            <a:solidFill>
              <a:schemeClr val="accent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6" name="Freeform 6">
              <a:extLst>
                <a:ext uri="{FF2B5EF4-FFF2-40B4-BE49-F238E27FC236}">
                  <a16:creationId xmlns:a16="http://schemas.microsoft.com/office/drawing/2014/main" id="{D083FB5A-5F08-354B-AF38-53C989FF0E47}"/>
                </a:ext>
              </a:extLst>
            </p:cNvPr>
            <p:cNvSpPr/>
            <p:nvPr/>
          </p:nvSpPr>
          <p:spPr>
            <a:xfrm>
              <a:off x="18710333" y="9185991"/>
              <a:ext cx="4142132" cy="358817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06" h="2864">
                  <a:moveTo>
                    <a:pt x="2480" y="2864"/>
                  </a:moveTo>
                  <a:lnTo>
                    <a:pt x="3306" y="1433"/>
                  </a:lnTo>
                  <a:lnTo>
                    <a:pt x="2480" y="0"/>
                  </a:lnTo>
                  <a:lnTo>
                    <a:pt x="827" y="0"/>
                  </a:lnTo>
                  <a:lnTo>
                    <a:pt x="0" y="1433"/>
                  </a:lnTo>
                  <a:lnTo>
                    <a:pt x="827" y="2864"/>
                  </a:lnTo>
                  <a:close/>
                </a:path>
              </a:pathLst>
            </a:custGeom>
            <a:solidFill>
              <a:schemeClr val="accent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hangingPunct="0"/>
              <a:endParaRPr lang="en-US" dirty="0">
                <a:latin typeface="Rubik" pitchFamily="2" charset="-79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24727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3" id="{FEFD1359-F6D1-C348-AA0B-066CED538E74}" vid="{8DBFEA4B-1BA2-014E-AA57-A04A39456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</TotalTime>
  <Words>531</Words>
  <Application>Microsoft Macintosh PowerPoint</Application>
  <PresentationFormat>Custom</PresentationFormat>
  <Paragraphs>225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Rubik SemiBold</vt:lpstr>
      <vt:lpstr>Bitter SemiBold</vt:lpstr>
      <vt:lpstr>Rubik</vt:lpstr>
      <vt:lpstr>Bitter</vt:lpstr>
      <vt:lpstr>Rubik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Frequently used slides</dc:title>
  <dc:creator>Javier Gamboa Martinez</dc:creator>
  <cp:lastModifiedBy>Javier Gamboa Martinez</cp:lastModifiedBy>
  <cp:revision>8</cp:revision>
  <dcterms:created xsi:type="dcterms:W3CDTF">2023-05-24T11:32:53Z</dcterms:created>
  <dcterms:modified xsi:type="dcterms:W3CDTF">2023-05-24T11:52:45Z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